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4"/>
  </p:sldMasterIdLst>
  <p:notesMasterIdLst>
    <p:notesMasterId r:id="rId24"/>
  </p:notesMasterIdLst>
  <p:handoutMasterIdLst>
    <p:handoutMasterId r:id="rId25"/>
  </p:handoutMasterIdLst>
  <p:sldIdLst>
    <p:sldId id="445" r:id="rId5"/>
    <p:sldId id="4299" r:id="rId6"/>
    <p:sldId id="4296" r:id="rId7"/>
    <p:sldId id="4297" r:id="rId8"/>
    <p:sldId id="4278" r:id="rId9"/>
    <p:sldId id="4304" r:id="rId10"/>
    <p:sldId id="4280" r:id="rId11"/>
    <p:sldId id="4284" r:id="rId12"/>
    <p:sldId id="459" r:id="rId13"/>
    <p:sldId id="4300" r:id="rId14"/>
    <p:sldId id="259" r:id="rId15"/>
    <p:sldId id="270" r:id="rId16"/>
    <p:sldId id="260" r:id="rId17"/>
    <p:sldId id="4298" r:id="rId18"/>
    <p:sldId id="4301" r:id="rId19"/>
    <p:sldId id="4302" r:id="rId20"/>
    <p:sldId id="4303" r:id="rId21"/>
    <p:sldId id="4276" r:id="rId22"/>
    <p:sldId id="4288" r:id="rId23"/>
  </p:sldIdLst>
  <p:sldSz cx="12192000" cy="6858000"/>
  <p:notesSz cx="6858000" cy="9144000"/>
  <p:defaultTextStyle>
    <a:defPPr>
      <a:defRPr lang="en-US"/>
    </a:defPPr>
    <a:lvl1pPr algn="l" defTabSz="912813"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2240"/>
    <a:srgbClr val="000000"/>
    <a:srgbClr val="F8FAFF"/>
    <a:srgbClr val="1778C7"/>
    <a:srgbClr val="E4472D"/>
    <a:srgbClr val="EE3024"/>
    <a:srgbClr val="0177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8" d="100"/>
          <a:sy n="38" d="100"/>
        </p:scale>
        <p:origin x="588" y="60"/>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Whitworth" userId="0f704cc6-76ba-43e6-be14-07d5d3b13151" providerId="ADAL" clId="{89EDF1A0-C0A8-4C6B-B1FE-B0638A851C8C}"/>
    <pc:docChg chg="custSel modSld">
      <pc:chgData name="Adam Whitworth" userId="0f704cc6-76ba-43e6-be14-07d5d3b13151" providerId="ADAL" clId="{89EDF1A0-C0A8-4C6B-B1FE-B0638A851C8C}" dt="2024-02-21T16:37:09.635" v="19" actId="20577"/>
      <pc:docMkLst>
        <pc:docMk/>
      </pc:docMkLst>
      <pc:sldChg chg="modSp mod">
        <pc:chgData name="Adam Whitworth" userId="0f704cc6-76ba-43e6-be14-07d5d3b13151" providerId="ADAL" clId="{89EDF1A0-C0A8-4C6B-B1FE-B0638A851C8C}" dt="2024-02-21T16:37:09.635" v="19" actId="20577"/>
        <pc:sldMkLst>
          <pc:docMk/>
          <pc:sldMk cId="0" sldId="4302"/>
        </pc:sldMkLst>
        <pc:graphicFrameChg chg="modGraphic">
          <ac:chgData name="Adam Whitworth" userId="0f704cc6-76ba-43e6-be14-07d5d3b13151" providerId="ADAL" clId="{89EDF1A0-C0A8-4C6B-B1FE-B0638A851C8C}" dt="2024-02-21T16:37:09.635" v="19" actId="20577"/>
          <ac:graphicFrameMkLst>
            <pc:docMk/>
            <pc:sldMk cId="0" sldId="4302"/>
            <ac:graphicFrameMk id="2" creationId="{6B3F8005-565D-3D2A-C44A-7BADC3A79F07}"/>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A8BCC0-1881-D836-5F0F-2E1BE34C62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30"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876171BA-DB43-4676-4B45-1F67B62F08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defTabSz="914330" eaLnBrk="1" fontAlgn="auto" hangingPunct="1">
              <a:spcBef>
                <a:spcPts val="0"/>
              </a:spcBef>
              <a:spcAft>
                <a:spcPts val="0"/>
              </a:spcAft>
              <a:defRPr sz="1200">
                <a:latin typeface="+mn-lt"/>
              </a:defRPr>
            </a:lvl1pPr>
          </a:lstStyle>
          <a:p>
            <a:pPr>
              <a:defRPr/>
            </a:pPr>
            <a:fld id="{749D264A-5416-4F06-A15F-4069AEA49118}" type="datetimeFigureOut">
              <a:rPr lang="en-US"/>
              <a:pPr>
                <a:defRPr/>
              </a:pPr>
              <a:t>2/21/2024</a:t>
            </a:fld>
            <a:endParaRPr lang="en-US"/>
          </a:p>
        </p:txBody>
      </p:sp>
      <p:sp>
        <p:nvSpPr>
          <p:cNvPr id="4" name="Footer Placeholder 3">
            <a:extLst>
              <a:ext uri="{FF2B5EF4-FFF2-40B4-BE49-F238E27FC236}">
                <a16:creationId xmlns:a16="http://schemas.microsoft.com/office/drawing/2014/main" id="{2067E2D7-7199-BB8B-AF91-E749236E6FB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defTabSz="914330"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E0EAED0B-AEF4-A3E0-93E5-6B79CCEE7C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defTabSz="914330" eaLnBrk="1" fontAlgn="auto" hangingPunct="1">
              <a:spcBef>
                <a:spcPts val="0"/>
              </a:spcBef>
              <a:spcAft>
                <a:spcPts val="0"/>
              </a:spcAft>
              <a:defRPr sz="1200">
                <a:latin typeface="+mn-lt"/>
              </a:defRPr>
            </a:lvl1pPr>
          </a:lstStyle>
          <a:p>
            <a:pPr>
              <a:defRPr/>
            </a:pPr>
            <a:fld id="{6C465B77-364D-4695-B521-BDA82A15D810}"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B48DD1-DA4B-859A-C065-15E2047F771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30"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E2FA55E9-59D1-BDCD-3D7B-2013F1B4E9A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defTabSz="914330" eaLnBrk="1" fontAlgn="auto" hangingPunct="1">
              <a:spcBef>
                <a:spcPts val="0"/>
              </a:spcBef>
              <a:spcAft>
                <a:spcPts val="0"/>
              </a:spcAft>
              <a:defRPr sz="1200">
                <a:latin typeface="+mn-lt"/>
              </a:defRPr>
            </a:lvl1pPr>
          </a:lstStyle>
          <a:p>
            <a:pPr>
              <a:defRPr/>
            </a:pPr>
            <a:fld id="{CBF81A2A-0D3D-45DF-9A6A-2925CFCF53AB}" type="datetimeFigureOut">
              <a:rPr lang="en-US"/>
              <a:pPr>
                <a:defRPr/>
              </a:pPr>
              <a:t>2/21/2024</a:t>
            </a:fld>
            <a:endParaRPr lang="en-US"/>
          </a:p>
        </p:txBody>
      </p:sp>
      <p:sp>
        <p:nvSpPr>
          <p:cNvPr id="4" name="Slide Image Placeholder 3">
            <a:extLst>
              <a:ext uri="{FF2B5EF4-FFF2-40B4-BE49-F238E27FC236}">
                <a16:creationId xmlns:a16="http://schemas.microsoft.com/office/drawing/2014/main" id="{38D77DAC-A189-2F48-006F-88EA0639B54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40E3637-4823-1F7F-0BE4-EEBE9F66842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0EF239E-1BFA-9DF4-320E-240CE92FC75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914330"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73B31B17-B267-7F31-0454-0AB2EA981B3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914330" eaLnBrk="1" fontAlgn="auto" hangingPunct="1">
              <a:spcBef>
                <a:spcPts val="0"/>
              </a:spcBef>
              <a:spcAft>
                <a:spcPts val="0"/>
              </a:spcAft>
              <a:defRPr sz="1200">
                <a:latin typeface="+mn-lt"/>
              </a:defRPr>
            </a:lvl1pPr>
          </a:lstStyle>
          <a:p>
            <a:pPr>
              <a:defRPr/>
            </a:pPr>
            <a:fld id="{9B31D0CB-4132-4A33-AB1E-7B67033D8D2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Номер слайда 21">
            <a:extLst>
              <a:ext uri="{FF2B5EF4-FFF2-40B4-BE49-F238E27FC236}">
                <a16:creationId xmlns:a16="http://schemas.microsoft.com/office/drawing/2014/main" id="{D6B7B76A-8EEF-989D-8533-A7B315E0CA3B}"/>
              </a:ext>
            </a:extLst>
          </p:cNvPr>
          <p:cNvSpPr>
            <a:spLocks noGrp="1"/>
          </p:cNvSpPr>
          <p:nvPr>
            <p:ph type="sldNum" sz="quarter" idx="10"/>
          </p:nvPr>
        </p:nvSpPr>
        <p:spPr/>
        <p:txBody>
          <a:bodyPr/>
          <a:lstStyle>
            <a:lvl1pPr>
              <a:defRPr/>
            </a:lvl1pPr>
          </a:lstStyle>
          <a:p>
            <a:pPr>
              <a:defRPr/>
            </a:pPr>
            <a:fld id="{10B388DC-0438-477A-8EAB-6A4D9415E2F9}" type="slidenum">
              <a:rPr lang="en-US"/>
              <a:pPr>
                <a:defRPr/>
              </a:pPr>
              <a:t>‹#›</a:t>
            </a:fld>
            <a:endParaRPr lang="en-US"/>
          </a:p>
        </p:txBody>
      </p:sp>
    </p:spTree>
    <p:extLst>
      <p:ext uri="{BB962C8B-B14F-4D97-AF65-F5344CB8AC3E}">
        <p14:creationId xmlns:p14="http://schemas.microsoft.com/office/powerpoint/2010/main" val="3194619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7" name="Picture Placeholder 4"/>
          <p:cNvSpPr>
            <a:spLocks noGrp="1"/>
          </p:cNvSpPr>
          <p:nvPr>
            <p:ph type="pic" sz="quarter" idx="13"/>
          </p:nvPr>
        </p:nvSpPr>
        <p:spPr>
          <a:xfrm>
            <a:off x="7843520" y="1"/>
            <a:ext cx="4348481" cy="3429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8" name="Title 4"/>
          <p:cNvSpPr>
            <a:spLocks noGrp="1"/>
          </p:cNvSpPr>
          <p:nvPr>
            <p:ph type="title"/>
          </p:nvPr>
        </p:nvSpPr>
        <p:spPr>
          <a:xfrm>
            <a:off x="1866900" y="664930"/>
            <a:ext cx="5570220" cy="1387389"/>
          </a:xfrm>
        </p:spPr>
        <p:txBody>
          <a:bodyPr/>
          <a:lstStyle>
            <a:lvl1pPr>
              <a:defRPr sz="3600" spc="0"/>
            </a:lvl1pPr>
          </a:lstStyle>
          <a:p>
            <a:r>
              <a:rPr lang="en-US"/>
              <a:t>Click to edit Master title style</a:t>
            </a:r>
          </a:p>
        </p:txBody>
      </p:sp>
      <p:sp>
        <p:nvSpPr>
          <p:cNvPr id="9" name="Content Placeholder 2"/>
          <p:cNvSpPr>
            <a:spLocks noGrp="1"/>
          </p:cNvSpPr>
          <p:nvPr>
            <p:ph idx="1"/>
          </p:nvPr>
        </p:nvSpPr>
        <p:spPr>
          <a:xfrm>
            <a:off x="1866900" y="2157025"/>
            <a:ext cx="5570220" cy="40507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4"/>
          <p:cNvSpPr>
            <a:spLocks noGrp="1"/>
          </p:cNvSpPr>
          <p:nvPr>
            <p:ph type="pic" sz="quarter" idx="14"/>
          </p:nvPr>
        </p:nvSpPr>
        <p:spPr>
          <a:xfrm>
            <a:off x="7843520" y="3444241"/>
            <a:ext cx="4348481" cy="3413759"/>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2" name="Номер слайда 21">
            <a:extLst>
              <a:ext uri="{FF2B5EF4-FFF2-40B4-BE49-F238E27FC236}">
                <a16:creationId xmlns:a16="http://schemas.microsoft.com/office/drawing/2014/main" id="{91BA2F87-5F83-EB9C-0D2D-FC187E4B5EBA}"/>
              </a:ext>
            </a:extLst>
          </p:cNvPr>
          <p:cNvSpPr>
            <a:spLocks noGrp="1"/>
          </p:cNvSpPr>
          <p:nvPr>
            <p:ph type="sldNum" sz="quarter" idx="15"/>
          </p:nvPr>
        </p:nvSpPr>
        <p:spPr/>
        <p:txBody>
          <a:bodyPr/>
          <a:lstStyle>
            <a:lvl1pPr>
              <a:defRPr/>
            </a:lvl1pPr>
          </a:lstStyle>
          <a:p>
            <a:pPr>
              <a:defRPr/>
            </a:pPr>
            <a:fld id="{F102B7D8-6A5E-4941-94FD-EC97A7AA6664}" type="slidenum">
              <a:rPr lang="en-US"/>
              <a:pPr>
                <a:defRPr/>
              </a:pPr>
              <a:t>‹#›</a:t>
            </a:fld>
            <a:endParaRPr lang="en-US"/>
          </a:p>
        </p:txBody>
      </p:sp>
    </p:spTree>
    <p:extLst>
      <p:ext uri="{BB962C8B-B14F-4D97-AF65-F5344CB8AC3E}">
        <p14:creationId xmlns:p14="http://schemas.microsoft.com/office/powerpoint/2010/main" val="923333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8593373" y="1"/>
            <a:ext cx="3598627" cy="2289976"/>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6" name="Picture Placeholder 4"/>
          <p:cNvSpPr>
            <a:spLocks noGrp="1"/>
          </p:cNvSpPr>
          <p:nvPr>
            <p:ph type="pic" sz="quarter" idx="12"/>
          </p:nvPr>
        </p:nvSpPr>
        <p:spPr>
          <a:xfrm>
            <a:off x="8593373" y="2289977"/>
            <a:ext cx="3598627" cy="2289976"/>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7" name="Picture Placeholder 4"/>
          <p:cNvSpPr>
            <a:spLocks noGrp="1"/>
          </p:cNvSpPr>
          <p:nvPr>
            <p:ph type="pic" sz="quarter" idx="13"/>
          </p:nvPr>
        </p:nvSpPr>
        <p:spPr>
          <a:xfrm>
            <a:off x="8593373" y="4573989"/>
            <a:ext cx="3598627" cy="2284011"/>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9" name="Title 4"/>
          <p:cNvSpPr>
            <a:spLocks noGrp="1"/>
          </p:cNvSpPr>
          <p:nvPr>
            <p:ph type="title"/>
          </p:nvPr>
        </p:nvSpPr>
        <p:spPr>
          <a:xfrm>
            <a:off x="1866900" y="664930"/>
            <a:ext cx="6129020" cy="1459697"/>
          </a:xfrm>
        </p:spPr>
        <p:txBody>
          <a:bodyPr/>
          <a:lstStyle>
            <a:lvl1pPr>
              <a:defRPr sz="3600" spc="0"/>
            </a:lvl1pPr>
          </a:lstStyle>
          <a:p>
            <a:r>
              <a:rPr lang="en-US"/>
              <a:t>Click to edit Master title style</a:t>
            </a:r>
          </a:p>
        </p:txBody>
      </p:sp>
      <p:sp>
        <p:nvSpPr>
          <p:cNvPr id="10" name="Content Placeholder 2"/>
          <p:cNvSpPr>
            <a:spLocks noGrp="1"/>
          </p:cNvSpPr>
          <p:nvPr>
            <p:ph idx="1"/>
          </p:nvPr>
        </p:nvSpPr>
        <p:spPr>
          <a:xfrm>
            <a:off x="1866900" y="2157025"/>
            <a:ext cx="6129020" cy="42618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Номер слайда 21">
            <a:extLst>
              <a:ext uri="{FF2B5EF4-FFF2-40B4-BE49-F238E27FC236}">
                <a16:creationId xmlns:a16="http://schemas.microsoft.com/office/drawing/2014/main" id="{BB283E6A-BC51-2ACA-E16D-820EC2C457AE}"/>
              </a:ext>
            </a:extLst>
          </p:cNvPr>
          <p:cNvSpPr>
            <a:spLocks noGrp="1"/>
          </p:cNvSpPr>
          <p:nvPr>
            <p:ph type="sldNum" sz="quarter" idx="14"/>
          </p:nvPr>
        </p:nvSpPr>
        <p:spPr/>
        <p:txBody>
          <a:bodyPr/>
          <a:lstStyle>
            <a:lvl1pPr>
              <a:defRPr/>
            </a:lvl1pPr>
          </a:lstStyle>
          <a:p>
            <a:pPr>
              <a:defRPr/>
            </a:pPr>
            <a:fld id="{C2EB3114-47F2-4904-A5F6-EF7AD528770F}" type="slidenum">
              <a:rPr lang="en-US"/>
              <a:pPr>
                <a:defRPr/>
              </a:pPr>
              <a:t>‹#›</a:t>
            </a:fld>
            <a:endParaRPr lang="en-US"/>
          </a:p>
        </p:txBody>
      </p:sp>
    </p:spTree>
    <p:extLst>
      <p:ext uri="{BB962C8B-B14F-4D97-AF65-F5344CB8AC3E}">
        <p14:creationId xmlns:p14="http://schemas.microsoft.com/office/powerpoint/2010/main" val="2759262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1866901" y="1561736"/>
            <a:ext cx="2385785" cy="312783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13" name="Picture Placeholder 4"/>
          <p:cNvSpPr>
            <a:spLocks noGrp="1"/>
          </p:cNvSpPr>
          <p:nvPr>
            <p:ph type="pic" sz="quarter" idx="13"/>
          </p:nvPr>
        </p:nvSpPr>
        <p:spPr>
          <a:xfrm>
            <a:off x="4322839" y="1561736"/>
            <a:ext cx="2385785" cy="312783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14" name="Picture Placeholder 4"/>
          <p:cNvSpPr>
            <a:spLocks noGrp="1"/>
          </p:cNvSpPr>
          <p:nvPr>
            <p:ph type="pic" sz="quarter" idx="14"/>
          </p:nvPr>
        </p:nvSpPr>
        <p:spPr>
          <a:xfrm>
            <a:off x="6778777" y="1561736"/>
            <a:ext cx="4841723" cy="312783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8" name="Title 4"/>
          <p:cNvSpPr>
            <a:spLocks noGrp="1"/>
          </p:cNvSpPr>
          <p:nvPr>
            <p:ph type="title"/>
          </p:nvPr>
        </p:nvSpPr>
        <p:spPr>
          <a:xfrm>
            <a:off x="1866900" y="664931"/>
            <a:ext cx="9753600" cy="726990"/>
          </a:xfrm>
        </p:spPr>
        <p:txBody>
          <a:bodyPr/>
          <a:lstStyle>
            <a:lvl1pPr>
              <a:defRPr sz="3600" spc="0"/>
            </a:lvl1pPr>
          </a:lstStyle>
          <a:p>
            <a:r>
              <a:rPr lang="en-US"/>
              <a:t>Click to edit Master title style</a:t>
            </a:r>
          </a:p>
        </p:txBody>
      </p:sp>
      <p:sp>
        <p:nvSpPr>
          <p:cNvPr id="9" name="Content Placeholder 2"/>
          <p:cNvSpPr>
            <a:spLocks noGrp="1"/>
          </p:cNvSpPr>
          <p:nvPr>
            <p:ph idx="1"/>
          </p:nvPr>
        </p:nvSpPr>
        <p:spPr>
          <a:xfrm>
            <a:off x="1866900" y="4859381"/>
            <a:ext cx="9753600" cy="17866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Номер слайда 21">
            <a:extLst>
              <a:ext uri="{FF2B5EF4-FFF2-40B4-BE49-F238E27FC236}">
                <a16:creationId xmlns:a16="http://schemas.microsoft.com/office/drawing/2014/main" id="{7C543A19-B03E-16F9-C012-B433469304DA}"/>
              </a:ext>
            </a:extLst>
          </p:cNvPr>
          <p:cNvSpPr>
            <a:spLocks noGrp="1"/>
          </p:cNvSpPr>
          <p:nvPr>
            <p:ph type="sldNum" sz="quarter" idx="15"/>
          </p:nvPr>
        </p:nvSpPr>
        <p:spPr/>
        <p:txBody>
          <a:bodyPr/>
          <a:lstStyle>
            <a:lvl1pPr>
              <a:defRPr/>
            </a:lvl1pPr>
          </a:lstStyle>
          <a:p>
            <a:pPr>
              <a:defRPr/>
            </a:pPr>
            <a:fld id="{F443298D-E9D8-4B13-A75E-360D6DECC9F5}" type="slidenum">
              <a:rPr lang="en-US"/>
              <a:pPr>
                <a:defRPr/>
              </a:pPr>
              <a:t>‹#›</a:t>
            </a:fld>
            <a:endParaRPr lang="en-US"/>
          </a:p>
        </p:txBody>
      </p:sp>
    </p:spTree>
    <p:extLst>
      <p:ext uri="{BB962C8B-B14F-4D97-AF65-F5344CB8AC3E}">
        <p14:creationId xmlns:p14="http://schemas.microsoft.com/office/powerpoint/2010/main" val="822901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5" name="Title 4"/>
          <p:cNvSpPr>
            <a:spLocks noGrp="1"/>
          </p:cNvSpPr>
          <p:nvPr>
            <p:ph type="title"/>
          </p:nvPr>
        </p:nvSpPr>
        <p:spPr>
          <a:xfrm>
            <a:off x="1866900" y="671005"/>
            <a:ext cx="9753600" cy="710756"/>
          </a:xfrm>
        </p:spPr>
        <p:txBody>
          <a:bodyPr/>
          <a:lstStyle>
            <a:lvl1pPr>
              <a:defRPr sz="3600"/>
            </a:lvl1pPr>
          </a:lstStyle>
          <a:p>
            <a:r>
              <a:rPr lang="en-US"/>
              <a:t>Click to edit Master title style</a:t>
            </a:r>
          </a:p>
        </p:txBody>
      </p:sp>
      <p:sp>
        <p:nvSpPr>
          <p:cNvPr id="6" name="Picture Placeholder 4"/>
          <p:cNvSpPr>
            <a:spLocks noGrp="1"/>
          </p:cNvSpPr>
          <p:nvPr>
            <p:ph type="pic" sz="quarter" idx="11"/>
          </p:nvPr>
        </p:nvSpPr>
        <p:spPr>
          <a:xfrm>
            <a:off x="1866900" y="1607819"/>
            <a:ext cx="9753600" cy="4811058"/>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2" name="Номер слайда 21">
            <a:extLst>
              <a:ext uri="{FF2B5EF4-FFF2-40B4-BE49-F238E27FC236}">
                <a16:creationId xmlns:a16="http://schemas.microsoft.com/office/drawing/2014/main" id="{F42F8FDC-F1D5-6E9C-3D28-10FF3AEB3BBF}"/>
              </a:ext>
            </a:extLst>
          </p:cNvPr>
          <p:cNvSpPr>
            <a:spLocks noGrp="1"/>
          </p:cNvSpPr>
          <p:nvPr>
            <p:ph type="sldNum" sz="quarter" idx="12"/>
          </p:nvPr>
        </p:nvSpPr>
        <p:spPr/>
        <p:txBody>
          <a:bodyPr/>
          <a:lstStyle>
            <a:lvl1pPr>
              <a:defRPr/>
            </a:lvl1pPr>
          </a:lstStyle>
          <a:p>
            <a:pPr>
              <a:defRPr/>
            </a:pPr>
            <a:fld id="{298D82B8-013F-4788-A0FE-882F3C978DC3}" type="slidenum">
              <a:rPr lang="en-US"/>
              <a:pPr>
                <a:defRPr/>
              </a:pPr>
              <a:t>‹#›</a:t>
            </a:fld>
            <a:endParaRPr lang="en-US"/>
          </a:p>
        </p:txBody>
      </p:sp>
    </p:spTree>
    <p:extLst>
      <p:ext uri="{BB962C8B-B14F-4D97-AF65-F5344CB8AC3E}">
        <p14:creationId xmlns:p14="http://schemas.microsoft.com/office/powerpoint/2010/main" val="1219780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6624320" y="0"/>
            <a:ext cx="556768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6" name="Title 4"/>
          <p:cNvSpPr>
            <a:spLocks noGrp="1"/>
          </p:cNvSpPr>
          <p:nvPr>
            <p:ph type="title"/>
          </p:nvPr>
        </p:nvSpPr>
        <p:spPr>
          <a:xfrm>
            <a:off x="1866900" y="990269"/>
            <a:ext cx="6414052" cy="2438731"/>
          </a:xfrm>
        </p:spPr>
        <p:txBody>
          <a:bodyPr/>
          <a:lstStyle>
            <a:lvl1pPr>
              <a:defRPr sz="5400"/>
            </a:lvl1pPr>
          </a:lstStyle>
          <a:p>
            <a:r>
              <a:rPr lang="en-US"/>
              <a:t>Click to edit Master title style</a:t>
            </a:r>
          </a:p>
        </p:txBody>
      </p:sp>
      <p:sp>
        <p:nvSpPr>
          <p:cNvPr id="7" name="Content Placeholder 2"/>
          <p:cNvSpPr>
            <a:spLocks noGrp="1"/>
          </p:cNvSpPr>
          <p:nvPr>
            <p:ph idx="1"/>
          </p:nvPr>
        </p:nvSpPr>
        <p:spPr>
          <a:xfrm>
            <a:off x="1866900" y="3667761"/>
            <a:ext cx="4229100" cy="2978280"/>
          </a:xfrm>
        </p:spPr>
        <p:txBody>
          <a:bodyPr/>
          <a:lstStyle>
            <a:lvl1pPr marL="457200" indent="-457200">
              <a:buClr>
                <a:srgbClr val="1778C7"/>
              </a:buClr>
              <a:buFont typeface="System Font Regular"/>
              <a:buChar char="■"/>
              <a:defRPr/>
            </a:lvl1pPr>
            <a:lvl2pPr marL="285750" indent="-285750">
              <a:buClr>
                <a:srgbClr val="1778C7"/>
              </a:buClr>
              <a:buFont typeface="System Font Regular"/>
              <a:buChar char="■"/>
              <a:defRPr/>
            </a:lvl2pPr>
            <a:lvl3pPr marL="171450" indent="-171450">
              <a:buClr>
                <a:srgbClr val="1778C7"/>
              </a:buClr>
              <a:buFont typeface="System Font Regular"/>
              <a:buChar char="■"/>
              <a:defRPr/>
            </a:lvl3pPr>
            <a:lvl4pPr marL="171450" indent="-171450">
              <a:buClr>
                <a:srgbClr val="1778C7"/>
              </a:buClr>
              <a:buFont typeface="System Font Regular"/>
              <a:buChar char="■"/>
              <a:defRPr/>
            </a:lvl4pPr>
            <a:lvl5pPr marL="171450" indent="-171450">
              <a:buClr>
                <a:srgbClr val="1778C7"/>
              </a:buClr>
              <a:buFont typeface="System Font Regular"/>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Номер слайда 21">
            <a:extLst>
              <a:ext uri="{FF2B5EF4-FFF2-40B4-BE49-F238E27FC236}">
                <a16:creationId xmlns:a16="http://schemas.microsoft.com/office/drawing/2014/main" id="{D891BDF3-FADF-F63C-F21C-20C2CF052500}"/>
              </a:ext>
            </a:extLst>
          </p:cNvPr>
          <p:cNvSpPr>
            <a:spLocks noGrp="1"/>
          </p:cNvSpPr>
          <p:nvPr>
            <p:ph type="sldNum" sz="quarter" idx="12"/>
          </p:nvPr>
        </p:nvSpPr>
        <p:spPr/>
        <p:txBody>
          <a:bodyPr/>
          <a:lstStyle>
            <a:lvl1pPr>
              <a:defRPr/>
            </a:lvl1pPr>
          </a:lstStyle>
          <a:p>
            <a:pPr>
              <a:defRPr/>
            </a:pPr>
            <a:fld id="{CB68DA7B-78BD-4BCE-A8DE-8D808E49588C}" type="slidenum">
              <a:rPr lang="en-US"/>
              <a:pPr>
                <a:defRPr/>
              </a:pPr>
              <a:t>‹#›</a:t>
            </a:fld>
            <a:endParaRPr lang="en-US"/>
          </a:p>
        </p:txBody>
      </p:sp>
    </p:spTree>
    <p:extLst>
      <p:ext uri="{BB962C8B-B14F-4D97-AF65-F5344CB8AC3E}">
        <p14:creationId xmlns:p14="http://schemas.microsoft.com/office/powerpoint/2010/main" val="2262489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6624320" y="0"/>
            <a:ext cx="556768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8" name="Title 4"/>
          <p:cNvSpPr>
            <a:spLocks noGrp="1"/>
          </p:cNvSpPr>
          <p:nvPr>
            <p:ph type="title"/>
          </p:nvPr>
        </p:nvSpPr>
        <p:spPr>
          <a:xfrm>
            <a:off x="1535249" y="664745"/>
            <a:ext cx="4560751" cy="1621619"/>
          </a:xfrm>
        </p:spPr>
        <p:txBody>
          <a:bodyPr/>
          <a:lstStyle>
            <a:lvl1pPr>
              <a:defRPr sz="3600" spc="0"/>
            </a:lvl1pPr>
          </a:lstStyle>
          <a:p>
            <a:r>
              <a:rPr lang="en-US"/>
              <a:t>Click to edit Master title style</a:t>
            </a:r>
          </a:p>
        </p:txBody>
      </p:sp>
      <p:sp>
        <p:nvSpPr>
          <p:cNvPr id="9" name="Content Placeholder 2"/>
          <p:cNvSpPr>
            <a:spLocks noGrp="1"/>
          </p:cNvSpPr>
          <p:nvPr>
            <p:ph idx="1"/>
          </p:nvPr>
        </p:nvSpPr>
        <p:spPr>
          <a:xfrm>
            <a:off x="1535249" y="2526750"/>
            <a:ext cx="4560751" cy="3670850"/>
          </a:xfrm>
        </p:spPr>
        <p:txBody>
          <a:bodyPr/>
          <a:lstStyle>
            <a:lvl1pPr marL="457200" indent="-457200">
              <a:buClr>
                <a:schemeClr val="accent6"/>
              </a:buClr>
              <a:buFont typeface="System Font Regular"/>
              <a:buChar char="■"/>
              <a:defRPr/>
            </a:lvl1pPr>
            <a:lvl2pPr marL="285750" indent="-285750">
              <a:buClr>
                <a:schemeClr val="accent6"/>
              </a:buClr>
              <a:buFont typeface="System Font Regular"/>
              <a:buChar char="■"/>
              <a:defRPr/>
            </a:lvl2pPr>
            <a:lvl3pPr marL="171450" indent="-171450">
              <a:buClr>
                <a:schemeClr val="accent6"/>
              </a:buClr>
              <a:buFont typeface="System Font Regular"/>
              <a:buChar char="■"/>
              <a:defRPr/>
            </a:lvl3pPr>
            <a:lvl4pPr marL="171450" indent="-171450">
              <a:buClr>
                <a:schemeClr val="accent6"/>
              </a:buClr>
              <a:buFont typeface="System Font Regular"/>
              <a:buChar char="■"/>
              <a:defRPr/>
            </a:lvl4pPr>
            <a:lvl5pPr marL="171450" indent="-171450">
              <a:buClr>
                <a:schemeClr val="accent6"/>
              </a:buClr>
              <a:buFont typeface="System Font Regular"/>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Номер слайда 21">
            <a:extLst>
              <a:ext uri="{FF2B5EF4-FFF2-40B4-BE49-F238E27FC236}">
                <a16:creationId xmlns:a16="http://schemas.microsoft.com/office/drawing/2014/main" id="{907BF114-F437-C32B-9E3E-1532560013E8}"/>
              </a:ext>
            </a:extLst>
          </p:cNvPr>
          <p:cNvSpPr>
            <a:spLocks noGrp="1"/>
          </p:cNvSpPr>
          <p:nvPr>
            <p:ph type="sldNum" sz="quarter" idx="12"/>
          </p:nvPr>
        </p:nvSpPr>
        <p:spPr/>
        <p:txBody>
          <a:bodyPr/>
          <a:lstStyle>
            <a:lvl1pPr>
              <a:defRPr/>
            </a:lvl1pPr>
          </a:lstStyle>
          <a:p>
            <a:pPr>
              <a:defRPr/>
            </a:pPr>
            <a:fld id="{E5A5AA38-0407-4D24-BADB-FA2ABFE4957B}" type="slidenum">
              <a:rPr lang="en-US"/>
              <a:pPr>
                <a:defRPr/>
              </a:pPr>
              <a:t>‹#›</a:t>
            </a:fld>
            <a:endParaRPr lang="en-US"/>
          </a:p>
        </p:txBody>
      </p:sp>
    </p:spTree>
    <p:extLst>
      <p:ext uri="{BB962C8B-B14F-4D97-AF65-F5344CB8AC3E}">
        <p14:creationId xmlns:p14="http://schemas.microsoft.com/office/powerpoint/2010/main" val="3278119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990600" y="0"/>
            <a:ext cx="556768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6" name="Title 4"/>
          <p:cNvSpPr>
            <a:spLocks noGrp="1"/>
          </p:cNvSpPr>
          <p:nvPr>
            <p:ph type="title"/>
          </p:nvPr>
        </p:nvSpPr>
        <p:spPr>
          <a:xfrm>
            <a:off x="5206448" y="990269"/>
            <a:ext cx="6414052" cy="2438731"/>
          </a:xfrm>
        </p:spPr>
        <p:txBody>
          <a:bodyPr/>
          <a:lstStyle>
            <a:lvl1pPr algn="r">
              <a:defRPr sz="5400"/>
            </a:lvl1pPr>
          </a:lstStyle>
          <a:p>
            <a:r>
              <a:rPr lang="en-US"/>
              <a:t>Click to edit Master title style</a:t>
            </a:r>
          </a:p>
        </p:txBody>
      </p:sp>
      <p:sp>
        <p:nvSpPr>
          <p:cNvPr id="7" name="Content Placeholder 2"/>
          <p:cNvSpPr>
            <a:spLocks noGrp="1"/>
          </p:cNvSpPr>
          <p:nvPr>
            <p:ph idx="1"/>
          </p:nvPr>
        </p:nvSpPr>
        <p:spPr>
          <a:xfrm>
            <a:off x="7112000" y="3667761"/>
            <a:ext cx="4508500" cy="29782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Номер слайда 21">
            <a:extLst>
              <a:ext uri="{FF2B5EF4-FFF2-40B4-BE49-F238E27FC236}">
                <a16:creationId xmlns:a16="http://schemas.microsoft.com/office/drawing/2014/main" id="{CC1306B4-CED4-CBC4-FB35-A56675D8A9A4}"/>
              </a:ext>
            </a:extLst>
          </p:cNvPr>
          <p:cNvSpPr>
            <a:spLocks noGrp="1"/>
          </p:cNvSpPr>
          <p:nvPr>
            <p:ph type="sldNum" sz="quarter" idx="12"/>
          </p:nvPr>
        </p:nvSpPr>
        <p:spPr/>
        <p:txBody>
          <a:bodyPr/>
          <a:lstStyle>
            <a:lvl1pPr>
              <a:defRPr/>
            </a:lvl1pPr>
          </a:lstStyle>
          <a:p>
            <a:pPr>
              <a:defRPr/>
            </a:pPr>
            <a:fld id="{FBA17943-208D-4BEF-8FF4-DC92BD1A55A1}" type="slidenum">
              <a:rPr lang="en-US"/>
              <a:pPr>
                <a:defRPr/>
              </a:pPr>
              <a:t>‹#›</a:t>
            </a:fld>
            <a:endParaRPr lang="en-US"/>
          </a:p>
        </p:txBody>
      </p:sp>
    </p:spTree>
    <p:extLst>
      <p:ext uri="{BB962C8B-B14F-4D97-AF65-F5344CB8AC3E}">
        <p14:creationId xmlns:p14="http://schemas.microsoft.com/office/powerpoint/2010/main" val="2605206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990600" y="0"/>
            <a:ext cx="510540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6" name="Title 4"/>
          <p:cNvSpPr>
            <a:spLocks noGrp="1"/>
          </p:cNvSpPr>
          <p:nvPr>
            <p:ph type="title"/>
          </p:nvPr>
        </p:nvSpPr>
        <p:spPr>
          <a:xfrm>
            <a:off x="6531429" y="664745"/>
            <a:ext cx="5089071" cy="1621619"/>
          </a:xfrm>
        </p:spPr>
        <p:txBody>
          <a:bodyPr/>
          <a:lstStyle>
            <a:lvl1pPr>
              <a:defRPr sz="3600" spc="0"/>
            </a:lvl1pPr>
          </a:lstStyle>
          <a:p>
            <a:r>
              <a:rPr lang="en-US"/>
              <a:t>Click to edit Master title style</a:t>
            </a:r>
          </a:p>
        </p:txBody>
      </p:sp>
      <p:sp>
        <p:nvSpPr>
          <p:cNvPr id="7" name="Content Placeholder 2"/>
          <p:cNvSpPr>
            <a:spLocks noGrp="1"/>
          </p:cNvSpPr>
          <p:nvPr>
            <p:ph idx="1"/>
          </p:nvPr>
        </p:nvSpPr>
        <p:spPr>
          <a:xfrm>
            <a:off x="6531429" y="2526750"/>
            <a:ext cx="5089071" cy="3670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Номер слайда 21">
            <a:extLst>
              <a:ext uri="{FF2B5EF4-FFF2-40B4-BE49-F238E27FC236}">
                <a16:creationId xmlns:a16="http://schemas.microsoft.com/office/drawing/2014/main" id="{949B811A-E03E-73A0-6871-F81C240033CB}"/>
              </a:ext>
            </a:extLst>
          </p:cNvPr>
          <p:cNvSpPr>
            <a:spLocks noGrp="1"/>
          </p:cNvSpPr>
          <p:nvPr>
            <p:ph type="sldNum" sz="quarter" idx="12"/>
          </p:nvPr>
        </p:nvSpPr>
        <p:spPr/>
        <p:txBody>
          <a:bodyPr/>
          <a:lstStyle>
            <a:lvl1pPr>
              <a:defRPr/>
            </a:lvl1pPr>
          </a:lstStyle>
          <a:p>
            <a:pPr>
              <a:defRPr/>
            </a:pPr>
            <a:fld id="{101E45A4-C78E-4990-8830-575795D43D5F}" type="slidenum">
              <a:rPr lang="en-US"/>
              <a:pPr>
                <a:defRPr/>
              </a:pPr>
              <a:t>‹#›</a:t>
            </a:fld>
            <a:endParaRPr lang="en-US"/>
          </a:p>
        </p:txBody>
      </p:sp>
    </p:spTree>
    <p:extLst>
      <p:ext uri="{BB962C8B-B14F-4D97-AF65-F5344CB8AC3E}">
        <p14:creationId xmlns:p14="http://schemas.microsoft.com/office/powerpoint/2010/main" val="3878041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990600" y="0"/>
            <a:ext cx="11201401" cy="3429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7" name="Title 4"/>
          <p:cNvSpPr>
            <a:spLocks noGrp="1"/>
          </p:cNvSpPr>
          <p:nvPr>
            <p:ph type="title"/>
          </p:nvPr>
        </p:nvSpPr>
        <p:spPr>
          <a:xfrm>
            <a:off x="1866900" y="3715470"/>
            <a:ext cx="4229100" cy="1621619"/>
          </a:xfrm>
        </p:spPr>
        <p:txBody>
          <a:bodyPr/>
          <a:lstStyle>
            <a:lvl1pPr>
              <a:defRPr sz="3600"/>
            </a:lvl1pPr>
          </a:lstStyle>
          <a:p>
            <a:r>
              <a:rPr lang="en-US"/>
              <a:t>Click to edit Master title style</a:t>
            </a:r>
          </a:p>
        </p:txBody>
      </p:sp>
      <p:sp>
        <p:nvSpPr>
          <p:cNvPr id="6" name="Content Placeholder 2"/>
          <p:cNvSpPr>
            <a:spLocks noGrp="1"/>
          </p:cNvSpPr>
          <p:nvPr>
            <p:ph idx="1"/>
          </p:nvPr>
        </p:nvSpPr>
        <p:spPr>
          <a:xfrm>
            <a:off x="6380480" y="3715470"/>
            <a:ext cx="5240020" cy="29305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Номер слайда 21">
            <a:extLst>
              <a:ext uri="{FF2B5EF4-FFF2-40B4-BE49-F238E27FC236}">
                <a16:creationId xmlns:a16="http://schemas.microsoft.com/office/drawing/2014/main" id="{A5D7F6AA-81A3-EB84-8205-B9F02CE87A92}"/>
              </a:ext>
            </a:extLst>
          </p:cNvPr>
          <p:cNvSpPr>
            <a:spLocks noGrp="1"/>
          </p:cNvSpPr>
          <p:nvPr>
            <p:ph type="sldNum" sz="quarter" idx="12"/>
          </p:nvPr>
        </p:nvSpPr>
        <p:spPr/>
        <p:txBody>
          <a:bodyPr/>
          <a:lstStyle>
            <a:lvl1pPr>
              <a:defRPr/>
            </a:lvl1pPr>
          </a:lstStyle>
          <a:p>
            <a:pPr>
              <a:defRPr/>
            </a:pPr>
            <a:fld id="{A394D1BE-1C84-4F2F-9DF6-53D37AAD7636}" type="slidenum">
              <a:rPr lang="en-US"/>
              <a:pPr>
                <a:defRPr/>
              </a:pPr>
              <a:t>‹#›</a:t>
            </a:fld>
            <a:endParaRPr lang="en-US"/>
          </a:p>
        </p:txBody>
      </p:sp>
    </p:spTree>
    <p:extLst>
      <p:ext uri="{BB962C8B-B14F-4D97-AF65-F5344CB8AC3E}">
        <p14:creationId xmlns:p14="http://schemas.microsoft.com/office/powerpoint/2010/main" val="2331605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1866900" y="3429000"/>
            <a:ext cx="10325101" cy="3429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7" name="Title 4"/>
          <p:cNvSpPr>
            <a:spLocks noGrp="1"/>
          </p:cNvSpPr>
          <p:nvPr>
            <p:ph type="title"/>
          </p:nvPr>
        </p:nvSpPr>
        <p:spPr>
          <a:xfrm>
            <a:off x="1866900" y="691324"/>
            <a:ext cx="4229100" cy="1621619"/>
          </a:xfrm>
        </p:spPr>
        <p:txBody>
          <a:bodyPr/>
          <a:lstStyle>
            <a:lvl1pPr>
              <a:defRPr sz="3600"/>
            </a:lvl1pPr>
          </a:lstStyle>
          <a:p>
            <a:r>
              <a:rPr lang="en-US"/>
              <a:t>Click to edit Master title style</a:t>
            </a:r>
          </a:p>
        </p:txBody>
      </p:sp>
      <p:sp>
        <p:nvSpPr>
          <p:cNvPr id="6" name="Content Placeholder 2"/>
          <p:cNvSpPr>
            <a:spLocks noGrp="1"/>
          </p:cNvSpPr>
          <p:nvPr>
            <p:ph idx="1"/>
          </p:nvPr>
        </p:nvSpPr>
        <p:spPr>
          <a:xfrm>
            <a:off x="6380480" y="691325"/>
            <a:ext cx="5240020" cy="22855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Номер слайда 21">
            <a:extLst>
              <a:ext uri="{FF2B5EF4-FFF2-40B4-BE49-F238E27FC236}">
                <a16:creationId xmlns:a16="http://schemas.microsoft.com/office/drawing/2014/main" id="{EA6DF1E4-FAA1-7AA1-EF2C-371B6E1FE0F3}"/>
              </a:ext>
            </a:extLst>
          </p:cNvPr>
          <p:cNvSpPr>
            <a:spLocks noGrp="1"/>
          </p:cNvSpPr>
          <p:nvPr>
            <p:ph type="sldNum" sz="quarter" idx="12"/>
          </p:nvPr>
        </p:nvSpPr>
        <p:spPr/>
        <p:txBody>
          <a:bodyPr/>
          <a:lstStyle>
            <a:lvl1pPr>
              <a:defRPr/>
            </a:lvl1pPr>
          </a:lstStyle>
          <a:p>
            <a:pPr>
              <a:defRPr/>
            </a:pPr>
            <a:fld id="{DA7BC2C7-BE04-4243-99FD-DC422AC02DB7}" type="slidenum">
              <a:rPr lang="en-US"/>
              <a:pPr>
                <a:defRPr/>
              </a:pPr>
              <a:t>‹#›</a:t>
            </a:fld>
            <a:endParaRPr lang="en-US"/>
          </a:p>
        </p:txBody>
      </p:sp>
    </p:spTree>
    <p:extLst>
      <p:ext uri="{BB962C8B-B14F-4D97-AF65-F5344CB8AC3E}">
        <p14:creationId xmlns:p14="http://schemas.microsoft.com/office/powerpoint/2010/main" val="4230529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2" name="Номер слайда 21">
            <a:extLst>
              <a:ext uri="{FF2B5EF4-FFF2-40B4-BE49-F238E27FC236}">
                <a16:creationId xmlns:a16="http://schemas.microsoft.com/office/drawing/2014/main" id="{F2BC6118-C0E4-DE5A-374B-327AC4DA8A99}"/>
              </a:ext>
            </a:extLst>
          </p:cNvPr>
          <p:cNvSpPr txBox="1">
            <a:spLocks/>
          </p:cNvSpPr>
          <p:nvPr userDrawn="1"/>
        </p:nvSpPr>
        <p:spPr>
          <a:xfrm>
            <a:off x="388273" y="6571277"/>
            <a:ext cx="513735" cy="227164"/>
          </a:xfrm>
          <a:prstGeom prst="rect">
            <a:avLst/>
          </a:prstGeom>
          <a:noFill/>
        </p:spPr>
        <p:txBody>
          <a:bodyPr lIns="0" tIns="0" rIns="0" bIns="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DD5697D8-FD59-49B0-A75F-5CB5E507C155}" type="slidenum">
              <a:rPr lang="en-US" smtClean="0"/>
              <a:pPr fontAlgn="auto">
                <a:spcBef>
                  <a:spcPts val="0"/>
                </a:spcBef>
                <a:spcAft>
                  <a:spcPts val="0"/>
                </a:spcAft>
                <a:defRPr/>
              </a:pPr>
              <a:t>‹#›</a:t>
            </a:fld>
            <a:endParaRPr lang="en-US"/>
          </a:p>
        </p:txBody>
      </p:sp>
      <p:sp>
        <p:nvSpPr>
          <p:cNvPr id="4" name="Picture Placeholder 4"/>
          <p:cNvSpPr>
            <a:spLocks noGrp="1"/>
          </p:cNvSpPr>
          <p:nvPr>
            <p:ph type="pic" sz="quarter" idx="11"/>
          </p:nvPr>
        </p:nvSpPr>
        <p:spPr>
          <a:xfrm>
            <a:off x="0" y="0"/>
            <a:ext cx="1219200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6" name="Title 4"/>
          <p:cNvSpPr>
            <a:spLocks noGrp="1"/>
          </p:cNvSpPr>
          <p:nvPr>
            <p:ph type="title"/>
          </p:nvPr>
        </p:nvSpPr>
        <p:spPr>
          <a:xfrm>
            <a:off x="1866899" y="4246128"/>
            <a:ext cx="8046357" cy="2438731"/>
          </a:xfrm>
        </p:spPr>
        <p:txBody>
          <a:bodyPr/>
          <a:lstStyle>
            <a:lvl1pPr>
              <a:defRPr sz="5400"/>
            </a:lvl1pPr>
          </a:lstStyle>
          <a:p>
            <a:r>
              <a:rPr lang="en-US"/>
              <a:t>Click to edit Master title style</a:t>
            </a:r>
          </a:p>
        </p:txBody>
      </p:sp>
      <p:sp>
        <p:nvSpPr>
          <p:cNvPr id="3" name="Slide Number Placeholder 2">
            <a:extLst>
              <a:ext uri="{FF2B5EF4-FFF2-40B4-BE49-F238E27FC236}">
                <a16:creationId xmlns:a16="http://schemas.microsoft.com/office/drawing/2014/main" id="{622AF87C-ABB0-9100-B900-92A28D55FBE9}"/>
              </a:ext>
            </a:extLst>
          </p:cNvPr>
          <p:cNvSpPr>
            <a:spLocks noGrp="1"/>
          </p:cNvSpPr>
          <p:nvPr>
            <p:ph type="sldNum" sz="quarter" idx="12"/>
          </p:nvPr>
        </p:nvSpPr>
        <p:spPr/>
        <p:txBody>
          <a:bodyPr/>
          <a:lstStyle>
            <a:lvl1pPr>
              <a:defRPr/>
            </a:lvl1pPr>
          </a:lstStyle>
          <a:p>
            <a:pPr>
              <a:defRPr/>
            </a:pPr>
            <a:fld id="{4C3C0685-00D6-4C33-94B5-CC0864704FCD}" type="slidenum">
              <a:rPr lang="en-US"/>
              <a:pPr>
                <a:defRPr/>
              </a:pPr>
              <a:t>‹#›</a:t>
            </a:fld>
            <a:endParaRPr lang="en-US"/>
          </a:p>
        </p:txBody>
      </p:sp>
    </p:spTree>
    <p:extLst>
      <p:ext uri="{BB962C8B-B14F-4D97-AF65-F5344CB8AC3E}">
        <p14:creationId xmlns:p14="http://schemas.microsoft.com/office/powerpoint/2010/main" val="838150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1866900" y="190862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7" name="Title 4"/>
          <p:cNvSpPr>
            <a:spLocks noGrp="1"/>
          </p:cNvSpPr>
          <p:nvPr>
            <p:ph type="title"/>
          </p:nvPr>
        </p:nvSpPr>
        <p:spPr>
          <a:xfrm>
            <a:off x="1866900" y="671005"/>
            <a:ext cx="9753600" cy="710756"/>
          </a:xfrm>
        </p:spPr>
        <p:txBody>
          <a:bodyPr/>
          <a:lstStyle>
            <a:lvl1pPr>
              <a:defRPr sz="3600"/>
            </a:lvl1pPr>
          </a:lstStyle>
          <a:p>
            <a:r>
              <a:rPr lang="en-US"/>
              <a:t>Click to edit Master title style</a:t>
            </a:r>
          </a:p>
        </p:txBody>
      </p:sp>
      <p:sp>
        <p:nvSpPr>
          <p:cNvPr id="11" name="Picture Placeholder 4"/>
          <p:cNvSpPr>
            <a:spLocks noGrp="1"/>
          </p:cNvSpPr>
          <p:nvPr>
            <p:ph type="pic" sz="quarter" idx="13"/>
          </p:nvPr>
        </p:nvSpPr>
        <p:spPr>
          <a:xfrm>
            <a:off x="3479701" y="190862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12" name="Picture Placeholder 4"/>
          <p:cNvSpPr>
            <a:spLocks noGrp="1"/>
          </p:cNvSpPr>
          <p:nvPr>
            <p:ph type="pic" sz="quarter" idx="14"/>
          </p:nvPr>
        </p:nvSpPr>
        <p:spPr>
          <a:xfrm>
            <a:off x="5092502" y="190862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13" name="Picture Placeholder 4"/>
          <p:cNvSpPr>
            <a:spLocks noGrp="1"/>
          </p:cNvSpPr>
          <p:nvPr>
            <p:ph type="pic" sz="quarter" idx="15"/>
          </p:nvPr>
        </p:nvSpPr>
        <p:spPr>
          <a:xfrm>
            <a:off x="6743700" y="190862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22" name="Picture Placeholder 4"/>
          <p:cNvSpPr>
            <a:spLocks noGrp="1"/>
          </p:cNvSpPr>
          <p:nvPr>
            <p:ph type="pic" sz="quarter" idx="24"/>
          </p:nvPr>
        </p:nvSpPr>
        <p:spPr>
          <a:xfrm>
            <a:off x="8394898" y="190862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23" name="Picture Placeholder 4"/>
          <p:cNvSpPr>
            <a:spLocks noGrp="1"/>
          </p:cNvSpPr>
          <p:nvPr>
            <p:ph type="pic" sz="quarter" idx="25"/>
          </p:nvPr>
        </p:nvSpPr>
        <p:spPr>
          <a:xfrm>
            <a:off x="10046096" y="190862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24" name="Picture Placeholder 4"/>
          <p:cNvSpPr>
            <a:spLocks noGrp="1"/>
          </p:cNvSpPr>
          <p:nvPr>
            <p:ph type="pic" sz="quarter" idx="26"/>
          </p:nvPr>
        </p:nvSpPr>
        <p:spPr>
          <a:xfrm>
            <a:off x="1866900" y="296526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25" name="Picture Placeholder 4"/>
          <p:cNvSpPr>
            <a:spLocks noGrp="1"/>
          </p:cNvSpPr>
          <p:nvPr>
            <p:ph type="pic" sz="quarter" idx="27"/>
          </p:nvPr>
        </p:nvSpPr>
        <p:spPr>
          <a:xfrm>
            <a:off x="3479701" y="296526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26" name="Picture Placeholder 4"/>
          <p:cNvSpPr>
            <a:spLocks noGrp="1"/>
          </p:cNvSpPr>
          <p:nvPr>
            <p:ph type="pic" sz="quarter" idx="28"/>
          </p:nvPr>
        </p:nvSpPr>
        <p:spPr>
          <a:xfrm>
            <a:off x="5092502" y="296526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27" name="Picture Placeholder 4"/>
          <p:cNvSpPr>
            <a:spLocks noGrp="1"/>
          </p:cNvSpPr>
          <p:nvPr>
            <p:ph type="pic" sz="quarter" idx="29"/>
          </p:nvPr>
        </p:nvSpPr>
        <p:spPr>
          <a:xfrm>
            <a:off x="6743700" y="296526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28" name="Picture Placeholder 4"/>
          <p:cNvSpPr>
            <a:spLocks noGrp="1"/>
          </p:cNvSpPr>
          <p:nvPr>
            <p:ph type="pic" sz="quarter" idx="30"/>
          </p:nvPr>
        </p:nvSpPr>
        <p:spPr>
          <a:xfrm>
            <a:off x="8394898" y="296526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29" name="Picture Placeholder 4"/>
          <p:cNvSpPr>
            <a:spLocks noGrp="1"/>
          </p:cNvSpPr>
          <p:nvPr>
            <p:ph type="pic" sz="quarter" idx="31"/>
          </p:nvPr>
        </p:nvSpPr>
        <p:spPr>
          <a:xfrm>
            <a:off x="10046096" y="296526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30" name="Picture Placeholder 4"/>
          <p:cNvSpPr>
            <a:spLocks noGrp="1"/>
          </p:cNvSpPr>
          <p:nvPr>
            <p:ph type="pic" sz="quarter" idx="32"/>
          </p:nvPr>
        </p:nvSpPr>
        <p:spPr>
          <a:xfrm>
            <a:off x="1866900" y="402190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31" name="Picture Placeholder 4"/>
          <p:cNvSpPr>
            <a:spLocks noGrp="1"/>
          </p:cNvSpPr>
          <p:nvPr>
            <p:ph type="pic" sz="quarter" idx="33"/>
          </p:nvPr>
        </p:nvSpPr>
        <p:spPr>
          <a:xfrm>
            <a:off x="3479701" y="402190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32" name="Picture Placeholder 4"/>
          <p:cNvSpPr>
            <a:spLocks noGrp="1"/>
          </p:cNvSpPr>
          <p:nvPr>
            <p:ph type="pic" sz="quarter" idx="34"/>
          </p:nvPr>
        </p:nvSpPr>
        <p:spPr>
          <a:xfrm>
            <a:off x="5092502" y="402190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33" name="Picture Placeholder 4"/>
          <p:cNvSpPr>
            <a:spLocks noGrp="1"/>
          </p:cNvSpPr>
          <p:nvPr>
            <p:ph type="pic" sz="quarter" idx="35"/>
          </p:nvPr>
        </p:nvSpPr>
        <p:spPr>
          <a:xfrm>
            <a:off x="6743700" y="402190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34" name="Picture Placeholder 4"/>
          <p:cNvSpPr>
            <a:spLocks noGrp="1"/>
          </p:cNvSpPr>
          <p:nvPr>
            <p:ph type="pic" sz="quarter" idx="36"/>
          </p:nvPr>
        </p:nvSpPr>
        <p:spPr>
          <a:xfrm>
            <a:off x="8394898" y="402190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35" name="Picture Placeholder 4"/>
          <p:cNvSpPr>
            <a:spLocks noGrp="1"/>
          </p:cNvSpPr>
          <p:nvPr>
            <p:ph type="pic" sz="quarter" idx="37"/>
          </p:nvPr>
        </p:nvSpPr>
        <p:spPr>
          <a:xfrm>
            <a:off x="10046096" y="402190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36" name="Picture Placeholder 4"/>
          <p:cNvSpPr>
            <a:spLocks noGrp="1"/>
          </p:cNvSpPr>
          <p:nvPr>
            <p:ph type="pic" sz="quarter" idx="38"/>
          </p:nvPr>
        </p:nvSpPr>
        <p:spPr>
          <a:xfrm>
            <a:off x="1866900" y="507854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37" name="Picture Placeholder 4"/>
          <p:cNvSpPr>
            <a:spLocks noGrp="1"/>
          </p:cNvSpPr>
          <p:nvPr>
            <p:ph type="pic" sz="quarter" idx="39"/>
          </p:nvPr>
        </p:nvSpPr>
        <p:spPr>
          <a:xfrm>
            <a:off x="3479701" y="507854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38" name="Picture Placeholder 4"/>
          <p:cNvSpPr>
            <a:spLocks noGrp="1"/>
          </p:cNvSpPr>
          <p:nvPr>
            <p:ph type="pic" sz="quarter" idx="40"/>
          </p:nvPr>
        </p:nvSpPr>
        <p:spPr>
          <a:xfrm>
            <a:off x="5092502" y="507854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39" name="Picture Placeholder 4"/>
          <p:cNvSpPr>
            <a:spLocks noGrp="1"/>
          </p:cNvSpPr>
          <p:nvPr>
            <p:ph type="pic" sz="quarter" idx="41"/>
          </p:nvPr>
        </p:nvSpPr>
        <p:spPr>
          <a:xfrm>
            <a:off x="6743700" y="507854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40" name="Picture Placeholder 4"/>
          <p:cNvSpPr>
            <a:spLocks noGrp="1"/>
          </p:cNvSpPr>
          <p:nvPr>
            <p:ph type="pic" sz="quarter" idx="42"/>
          </p:nvPr>
        </p:nvSpPr>
        <p:spPr>
          <a:xfrm>
            <a:off x="8394898" y="507854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41" name="Picture Placeholder 4"/>
          <p:cNvSpPr>
            <a:spLocks noGrp="1"/>
          </p:cNvSpPr>
          <p:nvPr>
            <p:ph type="pic" sz="quarter" idx="43"/>
          </p:nvPr>
        </p:nvSpPr>
        <p:spPr>
          <a:xfrm>
            <a:off x="10046096" y="5078547"/>
            <a:ext cx="1425919" cy="91585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2" name="Номер слайда 21">
            <a:extLst>
              <a:ext uri="{FF2B5EF4-FFF2-40B4-BE49-F238E27FC236}">
                <a16:creationId xmlns:a16="http://schemas.microsoft.com/office/drawing/2014/main" id="{22601179-1B11-6D82-A31E-87C257535DE6}"/>
              </a:ext>
            </a:extLst>
          </p:cNvPr>
          <p:cNvSpPr>
            <a:spLocks noGrp="1"/>
          </p:cNvSpPr>
          <p:nvPr>
            <p:ph type="sldNum" sz="quarter" idx="44"/>
          </p:nvPr>
        </p:nvSpPr>
        <p:spPr/>
        <p:txBody>
          <a:bodyPr/>
          <a:lstStyle>
            <a:lvl1pPr>
              <a:defRPr/>
            </a:lvl1pPr>
          </a:lstStyle>
          <a:p>
            <a:pPr>
              <a:defRPr/>
            </a:pPr>
            <a:fld id="{62CA9EB0-3530-4CA8-8B48-C0EF8AE1B01B}" type="slidenum">
              <a:rPr lang="en-US"/>
              <a:pPr>
                <a:defRPr/>
              </a:pPr>
              <a:t>‹#›</a:t>
            </a:fld>
            <a:endParaRPr lang="en-US"/>
          </a:p>
        </p:txBody>
      </p:sp>
    </p:spTree>
    <p:extLst>
      <p:ext uri="{BB962C8B-B14F-4D97-AF65-F5344CB8AC3E}">
        <p14:creationId xmlns:p14="http://schemas.microsoft.com/office/powerpoint/2010/main" val="3732655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1866900" y="1638966"/>
            <a:ext cx="2367114" cy="152037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7" name="Title 4"/>
          <p:cNvSpPr>
            <a:spLocks noGrp="1"/>
          </p:cNvSpPr>
          <p:nvPr>
            <p:ph type="title"/>
          </p:nvPr>
        </p:nvSpPr>
        <p:spPr>
          <a:xfrm>
            <a:off x="1866900" y="671005"/>
            <a:ext cx="9753600" cy="710756"/>
          </a:xfrm>
        </p:spPr>
        <p:txBody>
          <a:bodyPr/>
          <a:lstStyle>
            <a:lvl1pPr>
              <a:defRPr sz="3600"/>
            </a:lvl1pPr>
          </a:lstStyle>
          <a:p>
            <a:r>
              <a:rPr lang="en-US"/>
              <a:t>Click to edit Master title style</a:t>
            </a:r>
          </a:p>
        </p:txBody>
      </p:sp>
      <p:sp>
        <p:nvSpPr>
          <p:cNvPr id="42" name="Picture Placeholder 4"/>
          <p:cNvSpPr>
            <a:spLocks noGrp="1"/>
          </p:cNvSpPr>
          <p:nvPr>
            <p:ph type="pic" sz="quarter" idx="13"/>
          </p:nvPr>
        </p:nvSpPr>
        <p:spPr>
          <a:xfrm>
            <a:off x="1866900" y="3325526"/>
            <a:ext cx="2367114" cy="152037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43" name="Picture Placeholder 4"/>
          <p:cNvSpPr>
            <a:spLocks noGrp="1"/>
          </p:cNvSpPr>
          <p:nvPr>
            <p:ph type="pic" sz="quarter" idx="14"/>
          </p:nvPr>
        </p:nvSpPr>
        <p:spPr>
          <a:xfrm>
            <a:off x="1866900" y="5012086"/>
            <a:ext cx="2367114" cy="152037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44" name="Picture Placeholder 4"/>
          <p:cNvSpPr>
            <a:spLocks noGrp="1"/>
          </p:cNvSpPr>
          <p:nvPr>
            <p:ph type="pic" sz="quarter" idx="15"/>
          </p:nvPr>
        </p:nvSpPr>
        <p:spPr>
          <a:xfrm>
            <a:off x="4396740" y="1638966"/>
            <a:ext cx="2367114" cy="152037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45" name="Picture Placeholder 4"/>
          <p:cNvSpPr>
            <a:spLocks noGrp="1"/>
          </p:cNvSpPr>
          <p:nvPr>
            <p:ph type="pic" sz="quarter" idx="16"/>
          </p:nvPr>
        </p:nvSpPr>
        <p:spPr>
          <a:xfrm>
            <a:off x="6926580" y="1638966"/>
            <a:ext cx="2367114" cy="152037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46" name="Picture Placeholder 4"/>
          <p:cNvSpPr>
            <a:spLocks noGrp="1"/>
          </p:cNvSpPr>
          <p:nvPr>
            <p:ph type="pic" sz="quarter" idx="17"/>
          </p:nvPr>
        </p:nvSpPr>
        <p:spPr>
          <a:xfrm>
            <a:off x="9456420" y="1638966"/>
            <a:ext cx="2367114" cy="152037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47" name="Picture Placeholder 4"/>
          <p:cNvSpPr>
            <a:spLocks noGrp="1"/>
          </p:cNvSpPr>
          <p:nvPr>
            <p:ph type="pic" sz="quarter" idx="18"/>
          </p:nvPr>
        </p:nvSpPr>
        <p:spPr>
          <a:xfrm>
            <a:off x="4396740" y="3325526"/>
            <a:ext cx="2367114" cy="152037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48" name="Picture Placeholder 4"/>
          <p:cNvSpPr>
            <a:spLocks noGrp="1"/>
          </p:cNvSpPr>
          <p:nvPr>
            <p:ph type="pic" sz="quarter" idx="19"/>
          </p:nvPr>
        </p:nvSpPr>
        <p:spPr>
          <a:xfrm>
            <a:off x="6926580" y="3325526"/>
            <a:ext cx="2367114" cy="152037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49" name="Picture Placeholder 4"/>
          <p:cNvSpPr>
            <a:spLocks noGrp="1"/>
          </p:cNvSpPr>
          <p:nvPr>
            <p:ph type="pic" sz="quarter" idx="20"/>
          </p:nvPr>
        </p:nvSpPr>
        <p:spPr>
          <a:xfrm>
            <a:off x="9456420" y="3325526"/>
            <a:ext cx="2367114" cy="152037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50" name="Picture Placeholder 4"/>
          <p:cNvSpPr>
            <a:spLocks noGrp="1"/>
          </p:cNvSpPr>
          <p:nvPr>
            <p:ph type="pic" sz="quarter" idx="21"/>
          </p:nvPr>
        </p:nvSpPr>
        <p:spPr>
          <a:xfrm>
            <a:off x="4396740" y="5012086"/>
            <a:ext cx="2367114" cy="152037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51" name="Picture Placeholder 4"/>
          <p:cNvSpPr>
            <a:spLocks noGrp="1"/>
          </p:cNvSpPr>
          <p:nvPr>
            <p:ph type="pic" sz="quarter" idx="22"/>
          </p:nvPr>
        </p:nvSpPr>
        <p:spPr>
          <a:xfrm>
            <a:off x="6926580" y="5012086"/>
            <a:ext cx="2367114" cy="152037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52" name="Picture Placeholder 4"/>
          <p:cNvSpPr>
            <a:spLocks noGrp="1"/>
          </p:cNvSpPr>
          <p:nvPr>
            <p:ph type="pic" sz="quarter" idx="23"/>
          </p:nvPr>
        </p:nvSpPr>
        <p:spPr>
          <a:xfrm>
            <a:off x="9456420" y="5012086"/>
            <a:ext cx="2367114" cy="152037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2" name="Номер слайда 21">
            <a:extLst>
              <a:ext uri="{FF2B5EF4-FFF2-40B4-BE49-F238E27FC236}">
                <a16:creationId xmlns:a16="http://schemas.microsoft.com/office/drawing/2014/main" id="{7C7D3560-A7EE-C961-E5E0-4225FD882944}"/>
              </a:ext>
            </a:extLst>
          </p:cNvPr>
          <p:cNvSpPr>
            <a:spLocks noGrp="1"/>
          </p:cNvSpPr>
          <p:nvPr>
            <p:ph type="sldNum" sz="quarter" idx="24"/>
          </p:nvPr>
        </p:nvSpPr>
        <p:spPr/>
        <p:txBody>
          <a:bodyPr/>
          <a:lstStyle>
            <a:lvl1pPr>
              <a:defRPr/>
            </a:lvl1pPr>
          </a:lstStyle>
          <a:p>
            <a:pPr>
              <a:defRPr/>
            </a:pPr>
            <a:fld id="{6898D9BC-09F4-478C-B85D-DD0FDA5F1B58}" type="slidenum">
              <a:rPr lang="en-US"/>
              <a:pPr>
                <a:defRPr/>
              </a:pPr>
              <a:t>‹#›</a:t>
            </a:fld>
            <a:endParaRPr lang="en-US"/>
          </a:p>
        </p:txBody>
      </p:sp>
    </p:spTree>
    <p:extLst>
      <p:ext uri="{BB962C8B-B14F-4D97-AF65-F5344CB8AC3E}">
        <p14:creationId xmlns:p14="http://schemas.microsoft.com/office/powerpoint/2010/main" val="1292738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5" name="Picture Placeholder 4"/>
          <p:cNvSpPr>
            <a:spLocks noGrp="1"/>
          </p:cNvSpPr>
          <p:nvPr>
            <p:ph type="pic" sz="quarter" idx="17"/>
          </p:nvPr>
        </p:nvSpPr>
        <p:spPr>
          <a:xfrm>
            <a:off x="1866900" y="1634553"/>
            <a:ext cx="2997925" cy="2997925"/>
          </a:xfrm>
          <a:prstGeom prst="ellipse">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6" name="Picture Placeholder 4"/>
          <p:cNvSpPr>
            <a:spLocks noGrp="1"/>
          </p:cNvSpPr>
          <p:nvPr>
            <p:ph type="pic" sz="quarter" idx="18"/>
          </p:nvPr>
        </p:nvSpPr>
        <p:spPr>
          <a:xfrm>
            <a:off x="5244737" y="1634553"/>
            <a:ext cx="2997925" cy="2997925"/>
          </a:xfrm>
          <a:prstGeom prst="ellipse">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7" name="Picture Placeholder 4"/>
          <p:cNvSpPr>
            <a:spLocks noGrp="1"/>
          </p:cNvSpPr>
          <p:nvPr>
            <p:ph type="pic" sz="quarter" idx="19"/>
          </p:nvPr>
        </p:nvSpPr>
        <p:spPr>
          <a:xfrm>
            <a:off x="8622575" y="1634553"/>
            <a:ext cx="2997925" cy="2997925"/>
          </a:xfrm>
          <a:prstGeom prst="ellipse">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8" name="Title 4"/>
          <p:cNvSpPr>
            <a:spLocks noGrp="1"/>
          </p:cNvSpPr>
          <p:nvPr>
            <p:ph type="title"/>
          </p:nvPr>
        </p:nvSpPr>
        <p:spPr>
          <a:xfrm>
            <a:off x="1866900" y="664745"/>
            <a:ext cx="9753600" cy="757655"/>
          </a:xfrm>
        </p:spPr>
        <p:txBody>
          <a:bodyPr/>
          <a:lstStyle>
            <a:lvl1pPr>
              <a:defRPr sz="3600" spc="0"/>
            </a:lvl1pPr>
          </a:lstStyle>
          <a:p>
            <a:r>
              <a:rPr lang="en-US"/>
              <a:t>Click to edit Master title style</a:t>
            </a:r>
          </a:p>
        </p:txBody>
      </p:sp>
      <p:sp>
        <p:nvSpPr>
          <p:cNvPr id="9" name="Content Placeholder 2"/>
          <p:cNvSpPr>
            <a:spLocks noGrp="1"/>
          </p:cNvSpPr>
          <p:nvPr>
            <p:ph idx="1"/>
          </p:nvPr>
        </p:nvSpPr>
        <p:spPr>
          <a:xfrm>
            <a:off x="1866900" y="4844631"/>
            <a:ext cx="9753600" cy="18014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Номер слайда 21">
            <a:extLst>
              <a:ext uri="{FF2B5EF4-FFF2-40B4-BE49-F238E27FC236}">
                <a16:creationId xmlns:a16="http://schemas.microsoft.com/office/drawing/2014/main" id="{81AC03EA-8978-7F3D-2A73-70D944EC62D8}"/>
              </a:ext>
            </a:extLst>
          </p:cNvPr>
          <p:cNvSpPr>
            <a:spLocks noGrp="1"/>
          </p:cNvSpPr>
          <p:nvPr>
            <p:ph type="sldNum" sz="quarter" idx="20"/>
          </p:nvPr>
        </p:nvSpPr>
        <p:spPr/>
        <p:txBody>
          <a:bodyPr/>
          <a:lstStyle>
            <a:lvl1pPr>
              <a:defRPr/>
            </a:lvl1pPr>
          </a:lstStyle>
          <a:p>
            <a:pPr>
              <a:defRPr/>
            </a:pPr>
            <a:fld id="{77DC3BCB-CA58-4915-8D96-34B5F4D955C0}" type="slidenum">
              <a:rPr lang="en-US"/>
              <a:pPr>
                <a:defRPr/>
              </a:pPr>
              <a:t>‹#›</a:t>
            </a:fld>
            <a:endParaRPr lang="en-US"/>
          </a:p>
        </p:txBody>
      </p:sp>
    </p:spTree>
    <p:extLst>
      <p:ext uri="{BB962C8B-B14F-4D97-AF65-F5344CB8AC3E}">
        <p14:creationId xmlns:p14="http://schemas.microsoft.com/office/powerpoint/2010/main" val="4055734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p:cNvSpPr>
            <a:spLocks noGrp="1"/>
          </p:cNvSpPr>
          <p:nvPr>
            <p:ph type="pic" sz="quarter" idx="11"/>
          </p:nvPr>
        </p:nvSpPr>
        <p:spPr>
          <a:xfrm>
            <a:off x="7086600" y="0"/>
            <a:ext cx="510540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6" name="Title 4"/>
          <p:cNvSpPr>
            <a:spLocks noGrp="1"/>
          </p:cNvSpPr>
          <p:nvPr>
            <p:ph type="title"/>
          </p:nvPr>
        </p:nvSpPr>
        <p:spPr>
          <a:xfrm>
            <a:off x="1866900" y="2618190"/>
            <a:ext cx="4229100" cy="1621619"/>
          </a:xfrm>
        </p:spPr>
        <p:txBody>
          <a:bodyPr/>
          <a:lstStyle>
            <a:lvl1pPr>
              <a:defRPr sz="3600"/>
            </a:lvl1pPr>
          </a:lstStyle>
          <a:p>
            <a:r>
              <a:rPr lang="en-US"/>
              <a:t>Click to edit Master title style</a:t>
            </a:r>
          </a:p>
        </p:txBody>
      </p:sp>
      <p:sp>
        <p:nvSpPr>
          <p:cNvPr id="2" name="Номер слайда 21">
            <a:extLst>
              <a:ext uri="{FF2B5EF4-FFF2-40B4-BE49-F238E27FC236}">
                <a16:creationId xmlns:a16="http://schemas.microsoft.com/office/drawing/2014/main" id="{C2DD55EE-2CF6-610C-8D05-8D9F438AACCE}"/>
              </a:ext>
            </a:extLst>
          </p:cNvPr>
          <p:cNvSpPr>
            <a:spLocks noGrp="1"/>
          </p:cNvSpPr>
          <p:nvPr>
            <p:ph type="sldNum" sz="quarter" idx="12"/>
          </p:nvPr>
        </p:nvSpPr>
        <p:spPr/>
        <p:txBody>
          <a:bodyPr/>
          <a:lstStyle>
            <a:lvl1pPr>
              <a:defRPr/>
            </a:lvl1pPr>
          </a:lstStyle>
          <a:p>
            <a:pPr>
              <a:defRPr/>
            </a:pPr>
            <a:fld id="{976EFB35-8018-4CE9-AFB0-276B63509A76}" type="slidenum">
              <a:rPr lang="en-US"/>
              <a:pPr>
                <a:defRPr/>
              </a:pPr>
              <a:t>‹#›</a:t>
            </a:fld>
            <a:endParaRPr lang="en-US"/>
          </a:p>
        </p:txBody>
      </p:sp>
    </p:spTree>
    <p:extLst>
      <p:ext uri="{BB962C8B-B14F-4D97-AF65-F5344CB8AC3E}">
        <p14:creationId xmlns:p14="http://schemas.microsoft.com/office/powerpoint/2010/main" val="1365916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1C943AB-2457-E700-C4AF-C4B7CBC2D3B3}"/>
              </a:ext>
            </a:extLst>
          </p:cNvPr>
          <p:cNvSpPr/>
          <p:nvPr userDrawn="1"/>
        </p:nvSpPr>
        <p:spPr>
          <a:xfrm>
            <a:off x="1449388" y="763588"/>
            <a:ext cx="2241550" cy="224155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0" eaLnBrk="1" fontAlgn="auto" hangingPunct="1">
              <a:spcBef>
                <a:spcPts val="0"/>
              </a:spcBef>
              <a:spcAft>
                <a:spcPts val="0"/>
              </a:spcAft>
              <a:defRPr/>
            </a:pPr>
            <a:endParaRPr lang="en-US"/>
          </a:p>
        </p:txBody>
      </p:sp>
      <p:sp>
        <p:nvSpPr>
          <p:cNvPr id="5" name="Picture Placeholder 4"/>
          <p:cNvSpPr>
            <a:spLocks noGrp="1"/>
          </p:cNvSpPr>
          <p:nvPr>
            <p:ph type="pic" sz="quarter" idx="17"/>
          </p:nvPr>
        </p:nvSpPr>
        <p:spPr>
          <a:xfrm>
            <a:off x="1866901" y="1181100"/>
            <a:ext cx="1406070" cy="1406070"/>
          </a:xfrm>
          <a:prstGeom prst="ellipse">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3" name="Slide Number Placeholder 2">
            <a:extLst>
              <a:ext uri="{FF2B5EF4-FFF2-40B4-BE49-F238E27FC236}">
                <a16:creationId xmlns:a16="http://schemas.microsoft.com/office/drawing/2014/main" id="{CFDC64E2-7DC5-B99B-273F-C03126BBC84D}"/>
              </a:ext>
            </a:extLst>
          </p:cNvPr>
          <p:cNvSpPr>
            <a:spLocks noGrp="1"/>
          </p:cNvSpPr>
          <p:nvPr>
            <p:ph type="sldNum" sz="quarter" idx="18"/>
          </p:nvPr>
        </p:nvSpPr>
        <p:spPr/>
        <p:txBody>
          <a:bodyPr/>
          <a:lstStyle>
            <a:lvl1pPr>
              <a:defRPr/>
            </a:lvl1pPr>
          </a:lstStyle>
          <a:p>
            <a:pPr>
              <a:defRPr/>
            </a:pPr>
            <a:fld id="{062923EE-EE3E-4E5E-9CDA-8EBF8F9B70F5}" type="slidenum">
              <a:rPr lang="en-US"/>
              <a:pPr>
                <a:defRPr/>
              </a:pPr>
              <a:t>‹#›</a:t>
            </a:fld>
            <a:endParaRPr lang="en-US"/>
          </a:p>
        </p:txBody>
      </p:sp>
    </p:spTree>
    <p:extLst>
      <p:ext uri="{BB962C8B-B14F-4D97-AF65-F5344CB8AC3E}">
        <p14:creationId xmlns:p14="http://schemas.microsoft.com/office/powerpoint/2010/main" val="31754814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6" name="Picture Placeholder 4"/>
          <p:cNvSpPr>
            <a:spLocks noGrp="1"/>
          </p:cNvSpPr>
          <p:nvPr>
            <p:ph type="pic" sz="quarter" idx="11"/>
          </p:nvPr>
        </p:nvSpPr>
        <p:spPr>
          <a:xfrm>
            <a:off x="990600" y="0"/>
            <a:ext cx="11201400" cy="6857999"/>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2" name="Номер слайда 21">
            <a:extLst>
              <a:ext uri="{FF2B5EF4-FFF2-40B4-BE49-F238E27FC236}">
                <a16:creationId xmlns:a16="http://schemas.microsoft.com/office/drawing/2014/main" id="{0CDB2E69-82C6-4F02-4C3D-9C4C590BECFF}"/>
              </a:ext>
            </a:extLst>
          </p:cNvPr>
          <p:cNvSpPr>
            <a:spLocks noGrp="1"/>
          </p:cNvSpPr>
          <p:nvPr>
            <p:ph type="sldNum" sz="quarter" idx="12"/>
          </p:nvPr>
        </p:nvSpPr>
        <p:spPr/>
        <p:txBody>
          <a:bodyPr/>
          <a:lstStyle>
            <a:lvl1pPr>
              <a:defRPr/>
            </a:lvl1pPr>
          </a:lstStyle>
          <a:p>
            <a:pPr>
              <a:defRPr/>
            </a:pPr>
            <a:fld id="{E1B6DE0A-5006-4BF8-B942-2D9CF42A62FF}" type="slidenum">
              <a:rPr lang="en-US"/>
              <a:pPr>
                <a:defRPr/>
              </a:pPr>
              <a:t>‹#›</a:t>
            </a:fld>
            <a:endParaRPr lang="en-US"/>
          </a:p>
        </p:txBody>
      </p:sp>
    </p:spTree>
    <p:extLst>
      <p:ext uri="{BB962C8B-B14F-4D97-AF65-F5344CB8AC3E}">
        <p14:creationId xmlns:p14="http://schemas.microsoft.com/office/powerpoint/2010/main" val="3581910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5" name="Title 4"/>
          <p:cNvSpPr>
            <a:spLocks noGrp="1"/>
          </p:cNvSpPr>
          <p:nvPr>
            <p:ph type="title"/>
          </p:nvPr>
        </p:nvSpPr>
        <p:spPr>
          <a:xfrm>
            <a:off x="1866900" y="664745"/>
            <a:ext cx="7510780" cy="1621619"/>
          </a:xfrm>
        </p:spPr>
        <p:txBody>
          <a:bodyPr/>
          <a:lstStyle>
            <a:lvl1pPr>
              <a:defRPr sz="3600" spc="0"/>
            </a:lvl1pPr>
          </a:lstStyle>
          <a:p>
            <a:r>
              <a:rPr lang="en-US"/>
              <a:t>Click to edit Master title style</a:t>
            </a:r>
          </a:p>
        </p:txBody>
      </p:sp>
      <p:sp>
        <p:nvSpPr>
          <p:cNvPr id="10" name="Picture Placeholder 4"/>
          <p:cNvSpPr>
            <a:spLocks noGrp="1"/>
          </p:cNvSpPr>
          <p:nvPr>
            <p:ph type="pic" sz="quarter" idx="17"/>
          </p:nvPr>
        </p:nvSpPr>
        <p:spPr>
          <a:xfrm>
            <a:off x="1866901" y="2770416"/>
            <a:ext cx="2019300" cy="20193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11" name="Picture Placeholder 4"/>
          <p:cNvSpPr>
            <a:spLocks noGrp="1"/>
          </p:cNvSpPr>
          <p:nvPr>
            <p:ph type="pic" sz="quarter" idx="18"/>
          </p:nvPr>
        </p:nvSpPr>
        <p:spPr>
          <a:xfrm>
            <a:off x="3943351" y="2770416"/>
            <a:ext cx="2019300" cy="20193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12" name="Picture Placeholder 4"/>
          <p:cNvSpPr>
            <a:spLocks noGrp="1"/>
          </p:cNvSpPr>
          <p:nvPr>
            <p:ph type="pic" sz="quarter" idx="19"/>
          </p:nvPr>
        </p:nvSpPr>
        <p:spPr>
          <a:xfrm>
            <a:off x="6019801" y="2770416"/>
            <a:ext cx="2019300" cy="20193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13" name="Picture Placeholder 4"/>
          <p:cNvSpPr>
            <a:spLocks noGrp="1"/>
          </p:cNvSpPr>
          <p:nvPr>
            <p:ph type="pic" sz="quarter" idx="20"/>
          </p:nvPr>
        </p:nvSpPr>
        <p:spPr>
          <a:xfrm>
            <a:off x="8096251" y="2770416"/>
            <a:ext cx="2019300" cy="20193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14" name="Picture Placeholder 4"/>
          <p:cNvSpPr>
            <a:spLocks noGrp="1"/>
          </p:cNvSpPr>
          <p:nvPr>
            <p:ph type="pic" sz="quarter" idx="21"/>
          </p:nvPr>
        </p:nvSpPr>
        <p:spPr>
          <a:xfrm>
            <a:off x="10172700" y="2770416"/>
            <a:ext cx="2019300" cy="20193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15" name="Picture Placeholder 4"/>
          <p:cNvSpPr>
            <a:spLocks noGrp="1"/>
          </p:cNvSpPr>
          <p:nvPr>
            <p:ph type="pic" sz="quarter" idx="22"/>
          </p:nvPr>
        </p:nvSpPr>
        <p:spPr>
          <a:xfrm>
            <a:off x="1866901" y="4838700"/>
            <a:ext cx="2019300" cy="20193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16" name="Picture Placeholder 4"/>
          <p:cNvSpPr>
            <a:spLocks noGrp="1"/>
          </p:cNvSpPr>
          <p:nvPr>
            <p:ph type="pic" sz="quarter" idx="23"/>
          </p:nvPr>
        </p:nvSpPr>
        <p:spPr>
          <a:xfrm>
            <a:off x="3943351" y="4838700"/>
            <a:ext cx="2019300" cy="20193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17" name="Picture Placeholder 4"/>
          <p:cNvSpPr>
            <a:spLocks noGrp="1"/>
          </p:cNvSpPr>
          <p:nvPr>
            <p:ph type="pic" sz="quarter" idx="24"/>
          </p:nvPr>
        </p:nvSpPr>
        <p:spPr>
          <a:xfrm>
            <a:off x="6019801" y="4838700"/>
            <a:ext cx="2019300" cy="20193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18" name="Picture Placeholder 4"/>
          <p:cNvSpPr>
            <a:spLocks noGrp="1"/>
          </p:cNvSpPr>
          <p:nvPr>
            <p:ph type="pic" sz="quarter" idx="25"/>
          </p:nvPr>
        </p:nvSpPr>
        <p:spPr>
          <a:xfrm>
            <a:off x="8096251" y="4838700"/>
            <a:ext cx="2019300" cy="20193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19" name="Picture Placeholder 4"/>
          <p:cNvSpPr>
            <a:spLocks noGrp="1"/>
          </p:cNvSpPr>
          <p:nvPr>
            <p:ph type="pic" sz="quarter" idx="26"/>
          </p:nvPr>
        </p:nvSpPr>
        <p:spPr>
          <a:xfrm>
            <a:off x="10172700" y="4838700"/>
            <a:ext cx="2019300" cy="20193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2" name="Номер слайда 21">
            <a:extLst>
              <a:ext uri="{FF2B5EF4-FFF2-40B4-BE49-F238E27FC236}">
                <a16:creationId xmlns:a16="http://schemas.microsoft.com/office/drawing/2014/main" id="{F750DFF9-5123-7DBD-74C9-82A9F4F65DFB}"/>
              </a:ext>
            </a:extLst>
          </p:cNvPr>
          <p:cNvSpPr>
            <a:spLocks noGrp="1"/>
          </p:cNvSpPr>
          <p:nvPr>
            <p:ph type="sldNum" sz="quarter" idx="27"/>
          </p:nvPr>
        </p:nvSpPr>
        <p:spPr/>
        <p:txBody>
          <a:bodyPr/>
          <a:lstStyle>
            <a:lvl1pPr>
              <a:defRPr/>
            </a:lvl1pPr>
          </a:lstStyle>
          <a:p>
            <a:pPr>
              <a:defRPr/>
            </a:pPr>
            <a:fld id="{0F553D45-2519-4AFC-BEC1-96431E6662F4}" type="slidenum">
              <a:rPr lang="en-US"/>
              <a:pPr>
                <a:defRPr/>
              </a:pPr>
              <a:t>‹#›</a:t>
            </a:fld>
            <a:endParaRPr lang="en-US"/>
          </a:p>
        </p:txBody>
      </p:sp>
    </p:spTree>
    <p:extLst>
      <p:ext uri="{BB962C8B-B14F-4D97-AF65-F5344CB8AC3E}">
        <p14:creationId xmlns:p14="http://schemas.microsoft.com/office/powerpoint/2010/main" val="9486292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5" name="Title 4"/>
          <p:cNvSpPr>
            <a:spLocks noGrp="1"/>
          </p:cNvSpPr>
          <p:nvPr>
            <p:ph type="title"/>
          </p:nvPr>
        </p:nvSpPr>
        <p:spPr>
          <a:xfrm>
            <a:off x="1866900" y="654585"/>
            <a:ext cx="5935980" cy="1621619"/>
          </a:xfrm>
        </p:spPr>
        <p:txBody>
          <a:bodyPr/>
          <a:lstStyle>
            <a:lvl1pPr>
              <a:defRPr sz="3600" spc="0"/>
            </a:lvl1pPr>
          </a:lstStyle>
          <a:p>
            <a:r>
              <a:rPr lang="en-US"/>
              <a:t>Click to edit Master title style</a:t>
            </a:r>
          </a:p>
        </p:txBody>
      </p:sp>
      <p:sp>
        <p:nvSpPr>
          <p:cNvPr id="10" name="Picture Placeholder 4"/>
          <p:cNvSpPr>
            <a:spLocks noGrp="1"/>
          </p:cNvSpPr>
          <p:nvPr>
            <p:ph type="pic" sz="quarter" idx="17"/>
          </p:nvPr>
        </p:nvSpPr>
        <p:spPr>
          <a:xfrm>
            <a:off x="1866901" y="2770416"/>
            <a:ext cx="2019300" cy="4087584"/>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11" name="Picture Placeholder 4"/>
          <p:cNvSpPr>
            <a:spLocks noGrp="1"/>
          </p:cNvSpPr>
          <p:nvPr>
            <p:ph type="pic" sz="quarter" idx="18"/>
          </p:nvPr>
        </p:nvSpPr>
        <p:spPr>
          <a:xfrm>
            <a:off x="3943351" y="2770416"/>
            <a:ext cx="2019300" cy="4087584"/>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12" name="Picture Placeholder 4"/>
          <p:cNvSpPr>
            <a:spLocks noGrp="1"/>
          </p:cNvSpPr>
          <p:nvPr>
            <p:ph type="pic" sz="quarter" idx="19"/>
          </p:nvPr>
        </p:nvSpPr>
        <p:spPr>
          <a:xfrm>
            <a:off x="6019801" y="2770416"/>
            <a:ext cx="2019300" cy="4087584"/>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13" name="Picture Placeholder 4"/>
          <p:cNvSpPr>
            <a:spLocks noGrp="1"/>
          </p:cNvSpPr>
          <p:nvPr>
            <p:ph type="pic" sz="quarter" idx="20"/>
          </p:nvPr>
        </p:nvSpPr>
        <p:spPr>
          <a:xfrm>
            <a:off x="8096251" y="2770416"/>
            <a:ext cx="2019300" cy="4087584"/>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14" name="Picture Placeholder 4"/>
          <p:cNvSpPr>
            <a:spLocks noGrp="1"/>
          </p:cNvSpPr>
          <p:nvPr>
            <p:ph type="pic" sz="quarter" idx="21"/>
          </p:nvPr>
        </p:nvSpPr>
        <p:spPr>
          <a:xfrm>
            <a:off x="10172700" y="2770416"/>
            <a:ext cx="2019300" cy="4087584"/>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2" name="Номер слайда 21">
            <a:extLst>
              <a:ext uri="{FF2B5EF4-FFF2-40B4-BE49-F238E27FC236}">
                <a16:creationId xmlns:a16="http://schemas.microsoft.com/office/drawing/2014/main" id="{53A442DF-5CB1-2729-E617-BE87BF2BCFCC}"/>
              </a:ext>
            </a:extLst>
          </p:cNvPr>
          <p:cNvSpPr>
            <a:spLocks noGrp="1"/>
          </p:cNvSpPr>
          <p:nvPr>
            <p:ph type="sldNum" sz="quarter" idx="22"/>
          </p:nvPr>
        </p:nvSpPr>
        <p:spPr/>
        <p:txBody>
          <a:bodyPr/>
          <a:lstStyle>
            <a:lvl1pPr>
              <a:defRPr/>
            </a:lvl1pPr>
          </a:lstStyle>
          <a:p>
            <a:pPr>
              <a:defRPr/>
            </a:pPr>
            <a:fld id="{FF581B5B-B607-4433-8D3A-2608C9335EE6}" type="slidenum">
              <a:rPr lang="en-US"/>
              <a:pPr>
                <a:defRPr/>
              </a:pPr>
              <a:t>‹#›</a:t>
            </a:fld>
            <a:endParaRPr lang="en-US"/>
          </a:p>
        </p:txBody>
      </p:sp>
    </p:spTree>
    <p:extLst>
      <p:ext uri="{BB962C8B-B14F-4D97-AF65-F5344CB8AC3E}">
        <p14:creationId xmlns:p14="http://schemas.microsoft.com/office/powerpoint/2010/main" val="8051237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62EA0F-BD68-F597-C63F-4D3E6ECBFF16}"/>
              </a:ext>
            </a:extLst>
          </p:cNvPr>
          <p:cNvSpPr>
            <a:spLocks noGrp="1"/>
          </p:cNvSpPr>
          <p:nvPr>
            <p:ph type="dt" sz="half" idx="10"/>
          </p:nvPr>
        </p:nvSpPr>
        <p:spPr>
          <a:xfrm>
            <a:off x="0" y="0"/>
            <a:ext cx="0" cy="0"/>
          </a:xfrm>
        </p:spPr>
        <p:txBody>
          <a:bodyPr/>
          <a:lstStyle>
            <a:lvl1pPr>
              <a:defRPr/>
            </a:lvl1pPr>
          </a:lstStyle>
          <a:p>
            <a:pPr>
              <a:defRPr/>
            </a:pPr>
            <a:fld id="{DA38B470-5FB7-4812-9F2B-A93BBB79EF02}" type="datetime2">
              <a:rPr lang="en-US"/>
              <a:pPr>
                <a:defRPr/>
              </a:pPr>
              <a:t>Wednesday, February 21, 2024</a:t>
            </a:fld>
            <a:endParaRPr lang="en-US"/>
          </a:p>
        </p:txBody>
      </p:sp>
      <p:sp>
        <p:nvSpPr>
          <p:cNvPr id="5" name="Footer Placeholder 4">
            <a:extLst>
              <a:ext uri="{FF2B5EF4-FFF2-40B4-BE49-F238E27FC236}">
                <a16:creationId xmlns:a16="http://schemas.microsoft.com/office/drawing/2014/main" id="{E5789FCD-F68E-2DF4-A321-4C9DA61F63D0}"/>
              </a:ext>
            </a:extLst>
          </p:cNvPr>
          <p:cNvSpPr>
            <a:spLocks noGrp="1"/>
          </p:cNvSpPr>
          <p:nvPr>
            <p:ph type="ftr" sz="quarter" idx="11"/>
          </p:nvPr>
        </p:nvSpPr>
        <p:spPr>
          <a:xfrm>
            <a:off x="0" y="0"/>
            <a:ext cx="0" cy="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61582AD-FAA4-3FE2-2F1A-C3E13D131920}"/>
              </a:ext>
            </a:extLst>
          </p:cNvPr>
          <p:cNvSpPr>
            <a:spLocks noGrp="1"/>
          </p:cNvSpPr>
          <p:nvPr>
            <p:ph type="sldNum" sz="quarter" idx="12"/>
          </p:nvPr>
        </p:nvSpPr>
        <p:spPr/>
        <p:txBody>
          <a:bodyPr/>
          <a:lstStyle>
            <a:lvl1pPr>
              <a:defRPr smtClean="0"/>
            </a:lvl1pPr>
          </a:lstStyle>
          <a:p>
            <a:pPr>
              <a:defRPr/>
            </a:pPr>
            <a:fld id="{30E891B8-BA63-4D91-8126-F3F996C377BD}" type="slidenum">
              <a:rPr lang="en-US"/>
              <a:pPr>
                <a:defRPr/>
              </a:pPr>
              <a:t>‹#›</a:t>
            </a:fld>
            <a:endParaRPr lang="en-US"/>
          </a:p>
        </p:txBody>
      </p:sp>
    </p:spTree>
    <p:extLst>
      <p:ext uri="{BB962C8B-B14F-4D97-AF65-F5344CB8AC3E}">
        <p14:creationId xmlns:p14="http://schemas.microsoft.com/office/powerpoint/2010/main" val="2574266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itle 4"/>
          <p:cNvSpPr>
            <a:spLocks noGrp="1"/>
          </p:cNvSpPr>
          <p:nvPr>
            <p:ph type="title"/>
          </p:nvPr>
        </p:nvSpPr>
        <p:spPr>
          <a:xfrm>
            <a:off x="1866900" y="2618190"/>
            <a:ext cx="4747260" cy="1621619"/>
          </a:xfrm>
        </p:spPr>
        <p:txBody>
          <a:bodyPr/>
          <a:lstStyle>
            <a:lvl1pPr>
              <a:defRPr sz="3600" spc="0"/>
            </a:lvl1pPr>
          </a:lstStyle>
          <a:p>
            <a:r>
              <a:rPr lang="en-US"/>
              <a:t>Click to edit Master title style</a:t>
            </a:r>
          </a:p>
        </p:txBody>
      </p:sp>
      <p:sp>
        <p:nvSpPr>
          <p:cNvPr id="2" name="Номер слайда 21">
            <a:extLst>
              <a:ext uri="{FF2B5EF4-FFF2-40B4-BE49-F238E27FC236}">
                <a16:creationId xmlns:a16="http://schemas.microsoft.com/office/drawing/2014/main" id="{6CC94956-1BB2-9CC8-31C5-6E1343EA2201}"/>
              </a:ext>
            </a:extLst>
          </p:cNvPr>
          <p:cNvSpPr>
            <a:spLocks noGrp="1"/>
          </p:cNvSpPr>
          <p:nvPr>
            <p:ph type="sldNum" sz="quarter" idx="10"/>
          </p:nvPr>
        </p:nvSpPr>
        <p:spPr/>
        <p:txBody>
          <a:bodyPr/>
          <a:lstStyle>
            <a:lvl1pPr>
              <a:defRPr/>
            </a:lvl1pPr>
          </a:lstStyle>
          <a:p>
            <a:pPr>
              <a:defRPr/>
            </a:pPr>
            <a:fld id="{F6C18110-BC8C-4651-98C5-22138CEEBB96}" type="slidenum">
              <a:rPr lang="en-US"/>
              <a:pPr>
                <a:defRPr/>
              </a:pPr>
              <a:t>‹#›</a:t>
            </a:fld>
            <a:endParaRPr lang="en-US"/>
          </a:p>
        </p:txBody>
      </p:sp>
    </p:spTree>
    <p:extLst>
      <p:ext uri="{BB962C8B-B14F-4D97-AF65-F5344CB8AC3E}">
        <p14:creationId xmlns:p14="http://schemas.microsoft.com/office/powerpoint/2010/main" val="584715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itle 4"/>
          <p:cNvSpPr>
            <a:spLocks noGrp="1"/>
          </p:cNvSpPr>
          <p:nvPr>
            <p:ph type="title"/>
          </p:nvPr>
        </p:nvSpPr>
        <p:spPr>
          <a:xfrm>
            <a:off x="1866900" y="996124"/>
            <a:ext cx="4229100" cy="1621619"/>
          </a:xfrm>
        </p:spPr>
        <p:txBody>
          <a:bodyPr/>
          <a:lstStyle>
            <a:lvl1pPr>
              <a:defRPr sz="3600" spc="0"/>
            </a:lvl1pPr>
          </a:lstStyle>
          <a:p>
            <a:r>
              <a:rPr lang="en-US"/>
              <a:t>Click to edit Master title style</a:t>
            </a:r>
          </a:p>
        </p:txBody>
      </p:sp>
      <p:sp>
        <p:nvSpPr>
          <p:cNvPr id="2" name="Номер слайда 21">
            <a:extLst>
              <a:ext uri="{FF2B5EF4-FFF2-40B4-BE49-F238E27FC236}">
                <a16:creationId xmlns:a16="http://schemas.microsoft.com/office/drawing/2014/main" id="{CEBC1A9D-A47B-BA1F-44CF-9CCC63CCD45B}"/>
              </a:ext>
            </a:extLst>
          </p:cNvPr>
          <p:cNvSpPr>
            <a:spLocks noGrp="1"/>
          </p:cNvSpPr>
          <p:nvPr>
            <p:ph type="sldNum" sz="quarter" idx="10"/>
          </p:nvPr>
        </p:nvSpPr>
        <p:spPr/>
        <p:txBody>
          <a:bodyPr/>
          <a:lstStyle>
            <a:lvl1pPr>
              <a:defRPr/>
            </a:lvl1pPr>
          </a:lstStyle>
          <a:p>
            <a:pPr>
              <a:defRPr/>
            </a:pPr>
            <a:fld id="{8EE860EA-B2ED-4174-B3C0-A9D791E3EAD8}" type="slidenum">
              <a:rPr lang="en-US"/>
              <a:pPr>
                <a:defRPr/>
              </a:pPr>
              <a:t>‹#›</a:t>
            </a:fld>
            <a:endParaRPr lang="en-US"/>
          </a:p>
        </p:txBody>
      </p:sp>
    </p:spTree>
    <p:extLst>
      <p:ext uri="{BB962C8B-B14F-4D97-AF65-F5344CB8AC3E}">
        <p14:creationId xmlns:p14="http://schemas.microsoft.com/office/powerpoint/2010/main" val="1887837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Title 4"/>
          <p:cNvSpPr>
            <a:spLocks noGrp="1"/>
          </p:cNvSpPr>
          <p:nvPr>
            <p:ph type="title"/>
          </p:nvPr>
        </p:nvSpPr>
        <p:spPr>
          <a:xfrm>
            <a:off x="1866900" y="671005"/>
            <a:ext cx="9753600" cy="745212"/>
          </a:xfrm>
        </p:spPr>
        <p:txBody>
          <a:bodyPr/>
          <a:lstStyle>
            <a:lvl1pPr algn="l">
              <a:defRPr sz="3600" spc="0"/>
            </a:lvl1pPr>
          </a:lstStyle>
          <a:p>
            <a:r>
              <a:rPr lang="en-US"/>
              <a:t>Click to edit Master title style</a:t>
            </a:r>
          </a:p>
        </p:txBody>
      </p:sp>
      <p:sp>
        <p:nvSpPr>
          <p:cNvPr id="4" name="Text Placeholder 10"/>
          <p:cNvSpPr>
            <a:spLocks noGrp="1"/>
          </p:cNvSpPr>
          <p:nvPr>
            <p:ph idx="1"/>
          </p:nvPr>
        </p:nvSpPr>
        <p:spPr>
          <a:xfrm>
            <a:off x="1866900" y="1661159"/>
            <a:ext cx="9753600" cy="475771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Номер слайда 21">
            <a:extLst>
              <a:ext uri="{FF2B5EF4-FFF2-40B4-BE49-F238E27FC236}">
                <a16:creationId xmlns:a16="http://schemas.microsoft.com/office/drawing/2014/main" id="{4F84BD63-EBE4-3CFC-BEB5-026FF11E57E5}"/>
              </a:ext>
            </a:extLst>
          </p:cNvPr>
          <p:cNvSpPr>
            <a:spLocks noGrp="1"/>
          </p:cNvSpPr>
          <p:nvPr>
            <p:ph type="sldNum" sz="quarter" idx="10"/>
          </p:nvPr>
        </p:nvSpPr>
        <p:spPr/>
        <p:txBody>
          <a:bodyPr/>
          <a:lstStyle>
            <a:lvl1pPr>
              <a:defRPr/>
            </a:lvl1pPr>
          </a:lstStyle>
          <a:p>
            <a:pPr>
              <a:defRPr/>
            </a:pPr>
            <a:fld id="{B1263A6D-2B99-49EB-8924-8C9F26087C09}" type="slidenum">
              <a:rPr lang="en-US"/>
              <a:pPr>
                <a:defRPr/>
              </a:pPr>
              <a:t>‹#›</a:t>
            </a:fld>
            <a:endParaRPr lang="en-US"/>
          </a:p>
        </p:txBody>
      </p:sp>
    </p:spTree>
    <p:extLst>
      <p:ext uri="{BB962C8B-B14F-4D97-AF65-F5344CB8AC3E}">
        <p14:creationId xmlns:p14="http://schemas.microsoft.com/office/powerpoint/2010/main" val="4224974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Title 4"/>
          <p:cNvSpPr>
            <a:spLocks noGrp="1"/>
          </p:cNvSpPr>
          <p:nvPr>
            <p:ph type="title"/>
          </p:nvPr>
        </p:nvSpPr>
        <p:spPr>
          <a:xfrm>
            <a:off x="1866900" y="1181100"/>
            <a:ext cx="6972300" cy="1621619"/>
          </a:xfrm>
        </p:spPr>
        <p:txBody>
          <a:bodyPr/>
          <a:lstStyle>
            <a:lvl1pPr>
              <a:defRPr sz="3600"/>
            </a:lvl1pPr>
          </a:lstStyle>
          <a:p>
            <a:r>
              <a:rPr lang="en-US"/>
              <a:t>Click to edit Master title style</a:t>
            </a:r>
          </a:p>
        </p:txBody>
      </p:sp>
      <p:sp>
        <p:nvSpPr>
          <p:cNvPr id="6" name="Picture Placeholder 4"/>
          <p:cNvSpPr>
            <a:spLocks noGrp="1"/>
          </p:cNvSpPr>
          <p:nvPr>
            <p:ph type="pic" sz="quarter" idx="11"/>
          </p:nvPr>
        </p:nvSpPr>
        <p:spPr>
          <a:xfrm>
            <a:off x="990600" y="3927944"/>
            <a:ext cx="11201400" cy="2930056"/>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2" name="Номер слайда 21">
            <a:extLst>
              <a:ext uri="{FF2B5EF4-FFF2-40B4-BE49-F238E27FC236}">
                <a16:creationId xmlns:a16="http://schemas.microsoft.com/office/drawing/2014/main" id="{E47F018E-06A9-4454-81BC-02A44195111D}"/>
              </a:ext>
            </a:extLst>
          </p:cNvPr>
          <p:cNvSpPr>
            <a:spLocks noGrp="1"/>
          </p:cNvSpPr>
          <p:nvPr>
            <p:ph type="sldNum" sz="quarter" idx="12"/>
          </p:nvPr>
        </p:nvSpPr>
        <p:spPr/>
        <p:txBody>
          <a:bodyPr/>
          <a:lstStyle>
            <a:lvl1pPr>
              <a:defRPr/>
            </a:lvl1pPr>
          </a:lstStyle>
          <a:p>
            <a:pPr>
              <a:defRPr/>
            </a:pPr>
            <a:fld id="{2A1966C1-FCE3-4149-9CD5-10A3EBBA236F}" type="slidenum">
              <a:rPr lang="en-US"/>
              <a:pPr>
                <a:defRPr/>
              </a:pPr>
              <a:t>‹#›</a:t>
            </a:fld>
            <a:endParaRPr lang="en-US"/>
          </a:p>
        </p:txBody>
      </p:sp>
    </p:spTree>
    <p:extLst>
      <p:ext uri="{BB962C8B-B14F-4D97-AF65-F5344CB8AC3E}">
        <p14:creationId xmlns:p14="http://schemas.microsoft.com/office/powerpoint/2010/main" val="3777687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990600" y="4055602"/>
            <a:ext cx="3748377" cy="2798861"/>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6" name="Picture Placeholder 4"/>
          <p:cNvSpPr>
            <a:spLocks noGrp="1"/>
          </p:cNvSpPr>
          <p:nvPr>
            <p:ph type="pic" sz="quarter" idx="12"/>
          </p:nvPr>
        </p:nvSpPr>
        <p:spPr>
          <a:xfrm>
            <a:off x="4738977" y="4055602"/>
            <a:ext cx="3748377" cy="2798861"/>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7" name="Picture Placeholder 4"/>
          <p:cNvSpPr>
            <a:spLocks noGrp="1"/>
          </p:cNvSpPr>
          <p:nvPr>
            <p:ph type="pic" sz="quarter" idx="13"/>
          </p:nvPr>
        </p:nvSpPr>
        <p:spPr>
          <a:xfrm>
            <a:off x="8487355" y="4055602"/>
            <a:ext cx="3704646" cy="2798861"/>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8" name="Title 4"/>
          <p:cNvSpPr>
            <a:spLocks noGrp="1"/>
          </p:cNvSpPr>
          <p:nvPr>
            <p:ph type="title"/>
          </p:nvPr>
        </p:nvSpPr>
        <p:spPr>
          <a:xfrm>
            <a:off x="1866900" y="441411"/>
            <a:ext cx="9753600" cy="810810"/>
          </a:xfrm>
        </p:spPr>
        <p:txBody>
          <a:bodyPr/>
          <a:lstStyle>
            <a:lvl1pPr>
              <a:defRPr sz="3600" spc="0"/>
            </a:lvl1pPr>
          </a:lstStyle>
          <a:p>
            <a:r>
              <a:rPr lang="en-US"/>
              <a:t>Click to edit Master title style</a:t>
            </a:r>
          </a:p>
        </p:txBody>
      </p:sp>
      <p:sp>
        <p:nvSpPr>
          <p:cNvPr id="9" name="Content Placeholder 2"/>
          <p:cNvSpPr>
            <a:spLocks noGrp="1"/>
          </p:cNvSpPr>
          <p:nvPr>
            <p:ph idx="1"/>
          </p:nvPr>
        </p:nvSpPr>
        <p:spPr>
          <a:xfrm>
            <a:off x="1866900" y="1493520"/>
            <a:ext cx="9753600"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Номер слайда 21">
            <a:extLst>
              <a:ext uri="{FF2B5EF4-FFF2-40B4-BE49-F238E27FC236}">
                <a16:creationId xmlns:a16="http://schemas.microsoft.com/office/drawing/2014/main" id="{3B210E5F-474E-52FB-7A32-449513A0C172}"/>
              </a:ext>
            </a:extLst>
          </p:cNvPr>
          <p:cNvSpPr>
            <a:spLocks noGrp="1"/>
          </p:cNvSpPr>
          <p:nvPr>
            <p:ph type="sldNum" sz="quarter" idx="14"/>
          </p:nvPr>
        </p:nvSpPr>
        <p:spPr/>
        <p:txBody>
          <a:bodyPr/>
          <a:lstStyle>
            <a:lvl1pPr>
              <a:defRPr/>
            </a:lvl1pPr>
          </a:lstStyle>
          <a:p>
            <a:pPr>
              <a:defRPr/>
            </a:pPr>
            <a:fld id="{1F2B72E2-D3DF-46BE-8695-696D980AAEB0}" type="slidenum">
              <a:rPr lang="en-US"/>
              <a:pPr>
                <a:defRPr/>
              </a:pPr>
              <a:t>‹#›</a:t>
            </a:fld>
            <a:endParaRPr lang="en-US"/>
          </a:p>
        </p:txBody>
      </p:sp>
    </p:spTree>
    <p:extLst>
      <p:ext uri="{BB962C8B-B14F-4D97-AF65-F5344CB8AC3E}">
        <p14:creationId xmlns:p14="http://schemas.microsoft.com/office/powerpoint/2010/main" val="35795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990600" y="1349951"/>
            <a:ext cx="3748377" cy="2798861"/>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6" name="Picture Placeholder 4"/>
          <p:cNvSpPr>
            <a:spLocks noGrp="1"/>
          </p:cNvSpPr>
          <p:nvPr>
            <p:ph type="pic" sz="quarter" idx="12"/>
          </p:nvPr>
        </p:nvSpPr>
        <p:spPr>
          <a:xfrm>
            <a:off x="4738977" y="1349951"/>
            <a:ext cx="3748377" cy="2798861"/>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7" name="Picture Placeholder 4"/>
          <p:cNvSpPr>
            <a:spLocks noGrp="1"/>
          </p:cNvSpPr>
          <p:nvPr>
            <p:ph type="pic" sz="quarter" idx="13"/>
          </p:nvPr>
        </p:nvSpPr>
        <p:spPr>
          <a:xfrm>
            <a:off x="8487355" y="1349951"/>
            <a:ext cx="3704646" cy="2798861"/>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8" name="Title 4"/>
          <p:cNvSpPr>
            <a:spLocks noGrp="1"/>
          </p:cNvSpPr>
          <p:nvPr>
            <p:ph type="title"/>
          </p:nvPr>
        </p:nvSpPr>
        <p:spPr>
          <a:xfrm>
            <a:off x="1866900" y="441411"/>
            <a:ext cx="9753600" cy="810810"/>
          </a:xfrm>
        </p:spPr>
        <p:txBody>
          <a:bodyPr/>
          <a:lstStyle>
            <a:lvl1pPr>
              <a:defRPr sz="3600"/>
            </a:lvl1pPr>
          </a:lstStyle>
          <a:p>
            <a:r>
              <a:rPr lang="en-US"/>
              <a:t>Click to edit Master title style</a:t>
            </a:r>
          </a:p>
        </p:txBody>
      </p:sp>
      <p:sp>
        <p:nvSpPr>
          <p:cNvPr id="9" name="Content Placeholder 2"/>
          <p:cNvSpPr>
            <a:spLocks noGrp="1"/>
          </p:cNvSpPr>
          <p:nvPr>
            <p:ph idx="1"/>
          </p:nvPr>
        </p:nvSpPr>
        <p:spPr>
          <a:xfrm>
            <a:off x="1866900" y="4500542"/>
            <a:ext cx="9753600" cy="20504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Номер слайда 21">
            <a:extLst>
              <a:ext uri="{FF2B5EF4-FFF2-40B4-BE49-F238E27FC236}">
                <a16:creationId xmlns:a16="http://schemas.microsoft.com/office/drawing/2014/main" id="{3472C830-D104-18C6-2927-E501653BC755}"/>
              </a:ext>
            </a:extLst>
          </p:cNvPr>
          <p:cNvSpPr>
            <a:spLocks noGrp="1"/>
          </p:cNvSpPr>
          <p:nvPr>
            <p:ph type="sldNum" sz="quarter" idx="14"/>
          </p:nvPr>
        </p:nvSpPr>
        <p:spPr/>
        <p:txBody>
          <a:bodyPr/>
          <a:lstStyle>
            <a:lvl1pPr>
              <a:defRPr/>
            </a:lvl1pPr>
          </a:lstStyle>
          <a:p>
            <a:pPr>
              <a:defRPr/>
            </a:pPr>
            <a:fld id="{496CB4BA-6B3B-4E6E-83DC-C476F2746001}" type="slidenum">
              <a:rPr lang="en-US"/>
              <a:pPr>
                <a:defRPr/>
              </a:pPr>
              <a:t>‹#›</a:t>
            </a:fld>
            <a:endParaRPr lang="en-US"/>
          </a:p>
        </p:txBody>
      </p:sp>
    </p:spTree>
    <p:extLst>
      <p:ext uri="{BB962C8B-B14F-4D97-AF65-F5344CB8AC3E}">
        <p14:creationId xmlns:p14="http://schemas.microsoft.com/office/powerpoint/2010/main" val="2457924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7" name="Picture Placeholder 4"/>
          <p:cNvSpPr>
            <a:spLocks noGrp="1"/>
          </p:cNvSpPr>
          <p:nvPr>
            <p:ph type="pic" sz="quarter" idx="13"/>
          </p:nvPr>
        </p:nvSpPr>
        <p:spPr>
          <a:xfrm>
            <a:off x="7843520" y="0"/>
            <a:ext cx="4348481" cy="6854463"/>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en-US" noProof="0"/>
              <a:t>Click icon to add picture</a:t>
            </a:r>
          </a:p>
        </p:txBody>
      </p:sp>
      <p:sp>
        <p:nvSpPr>
          <p:cNvPr id="8" name="Title 4"/>
          <p:cNvSpPr>
            <a:spLocks noGrp="1"/>
          </p:cNvSpPr>
          <p:nvPr>
            <p:ph type="title"/>
          </p:nvPr>
        </p:nvSpPr>
        <p:spPr>
          <a:xfrm>
            <a:off x="1866900" y="664930"/>
            <a:ext cx="5570220" cy="1387389"/>
          </a:xfrm>
        </p:spPr>
        <p:txBody>
          <a:bodyPr/>
          <a:lstStyle>
            <a:lvl1pPr>
              <a:defRPr sz="3600" spc="0"/>
            </a:lvl1pPr>
          </a:lstStyle>
          <a:p>
            <a:r>
              <a:rPr lang="en-US"/>
              <a:t>Click to edit Master title style</a:t>
            </a:r>
          </a:p>
        </p:txBody>
      </p:sp>
      <p:sp>
        <p:nvSpPr>
          <p:cNvPr id="9" name="Content Placeholder 2"/>
          <p:cNvSpPr>
            <a:spLocks noGrp="1"/>
          </p:cNvSpPr>
          <p:nvPr>
            <p:ph idx="1"/>
          </p:nvPr>
        </p:nvSpPr>
        <p:spPr>
          <a:xfrm>
            <a:off x="1866900" y="2157025"/>
            <a:ext cx="5570220" cy="40507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Номер слайда 21">
            <a:extLst>
              <a:ext uri="{FF2B5EF4-FFF2-40B4-BE49-F238E27FC236}">
                <a16:creationId xmlns:a16="http://schemas.microsoft.com/office/drawing/2014/main" id="{4458F1D8-9D6C-EC03-A340-CC0EC30579F3}"/>
              </a:ext>
            </a:extLst>
          </p:cNvPr>
          <p:cNvSpPr>
            <a:spLocks noGrp="1"/>
          </p:cNvSpPr>
          <p:nvPr>
            <p:ph type="sldNum" sz="quarter" idx="14"/>
          </p:nvPr>
        </p:nvSpPr>
        <p:spPr/>
        <p:txBody>
          <a:bodyPr/>
          <a:lstStyle>
            <a:lvl1pPr>
              <a:defRPr/>
            </a:lvl1pPr>
          </a:lstStyle>
          <a:p>
            <a:pPr>
              <a:defRPr/>
            </a:pPr>
            <a:fld id="{4F5E4FA1-6C70-477B-8574-FECEC1D2AA8E}" type="slidenum">
              <a:rPr lang="en-US"/>
              <a:pPr>
                <a:defRPr/>
              </a:pPr>
              <a:t>‹#›</a:t>
            </a:fld>
            <a:endParaRPr lang="en-US"/>
          </a:p>
        </p:txBody>
      </p:sp>
    </p:spTree>
    <p:extLst>
      <p:ext uri="{BB962C8B-B14F-4D97-AF65-F5344CB8AC3E}">
        <p14:creationId xmlns:p14="http://schemas.microsoft.com/office/powerpoint/2010/main" val="38914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C71A85-44A9-C4FE-438C-ADD391422880}"/>
              </a:ext>
            </a:extLst>
          </p:cNvPr>
          <p:cNvSpPr>
            <a:spLocks noGrp="1"/>
          </p:cNvSpPr>
          <p:nvPr>
            <p:ph type="title"/>
          </p:nvPr>
        </p:nvSpPr>
        <p:spPr>
          <a:xfrm>
            <a:off x="1866900" y="995363"/>
            <a:ext cx="9753600" cy="1487487"/>
          </a:xfrm>
          <a:prstGeom prst="rect">
            <a:avLst/>
          </a:prstGeom>
          <a:effectLst/>
        </p:spPr>
        <p:txBody>
          <a:bodyPr vert="horz" lIns="0" tIns="192024" rIns="0" bIns="0" rtlCol="0" anchor="t" anchorCtr="0">
            <a:noAutofit/>
          </a:bodyPr>
          <a:lstStyle/>
          <a:p>
            <a:r>
              <a:rPr lang="en-US"/>
              <a:t>YOUR TITLE HERE</a:t>
            </a:r>
          </a:p>
        </p:txBody>
      </p:sp>
      <p:sp>
        <p:nvSpPr>
          <p:cNvPr id="6" name="Номер слайда 21">
            <a:extLst>
              <a:ext uri="{FF2B5EF4-FFF2-40B4-BE49-F238E27FC236}">
                <a16:creationId xmlns:a16="http://schemas.microsoft.com/office/drawing/2014/main" id="{841B40DB-384B-1F4B-CA80-382E938AA587}"/>
              </a:ext>
            </a:extLst>
          </p:cNvPr>
          <p:cNvSpPr>
            <a:spLocks noGrp="1"/>
          </p:cNvSpPr>
          <p:nvPr>
            <p:ph type="sldNum" sz="quarter" idx="4"/>
          </p:nvPr>
        </p:nvSpPr>
        <p:spPr>
          <a:xfrm>
            <a:off x="236538" y="6418263"/>
            <a:ext cx="512762" cy="227012"/>
          </a:xfrm>
          <a:prstGeom prst="rect">
            <a:avLst/>
          </a:prstGeom>
          <a:noFill/>
        </p:spPr>
        <p:txBody>
          <a:bodyPr vert="horz" lIns="0" tIns="0" rIns="0" bIns="0" rtlCol="0" anchor="ctr"/>
          <a:lstStyle>
            <a:lvl1pPr algn="ctr" defTabSz="914330" eaLnBrk="1" fontAlgn="auto" hangingPunct="1">
              <a:spcBef>
                <a:spcPts val="0"/>
              </a:spcBef>
              <a:spcAft>
                <a:spcPts val="0"/>
              </a:spcAft>
              <a:defRPr sz="1000" b="0" i="0">
                <a:solidFill>
                  <a:schemeClr val="tx1">
                    <a:alpha val="70000"/>
                  </a:schemeClr>
                </a:solidFill>
                <a:latin typeface="Arial" panose="020B0604020202020204" pitchFamily="34" charset="0"/>
                <a:ea typeface="Arial" panose="020B0604020202020204" pitchFamily="34" charset="0"/>
                <a:cs typeface="Arial" panose="020B0604020202020204" pitchFamily="34" charset="0"/>
              </a:defRPr>
            </a:lvl1pPr>
          </a:lstStyle>
          <a:p>
            <a:pPr>
              <a:defRPr/>
            </a:pPr>
            <a:fld id="{32316171-9BC6-4DF0-976C-1DD796C2A007}" type="slidenum">
              <a:rPr lang="en-US"/>
              <a:pPr>
                <a:defRPr/>
              </a:pPr>
              <a:t>‹#›</a:t>
            </a:fld>
            <a:endParaRPr lang="en-US"/>
          </a:p>
        </p:txBody>
      </p:sp>
      <p:sp>
        <p:nvSpPr>
          <p:cNvPr id="1028" name="Text Placeholder 10">
            <a:extLst>
              <a:ext uri="{FF2B5EF4-FFF2-40B4-BE49-F238E27FC236}">
                <a16:creationId xmlns:a16="http://schemas.microsoft.com/office/drawing/2014/main" id="{32C94263-4855-54AA-8AE8-8BB8D480C5D8}"/>
              </a:ext>
            </a:extLst>
          </p:cNvPr>
          <p:cNvSpPr>
            <a:spLocks noGrp="1" noChangeArrowheads="1"/>
          </p:cNvSpPr>
          <p:nvPr>
            <p:ph type="body" idx="1"/>
          </p:nvPr>
        </p:nvSpPr>
        <p:spPr bwMode="auto">
          <a:xfrm>
            <a:off x="1866900" y="2514600"/>
            <a:ext cx="9753600"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9" name="Straight Connector 8">
            <a:extLst>
              <a:ext uri="{FF2B5EF4-FFF2-40B4-BE49-F238E27FC236}">
                <a16:creationId xmlns:a16="http://schemas.microsoft.com/office/drawing/2014/main" id="{C739E418-D1D2-06F1-0434-10D8EF5A0895}"/>
              </a:ext>
            </a:extLst>
          </p:cNvPr>
          <p:cNvCxnSpPr/>
          <p:nvPr userDrawn="1"/>
        </p:nvCxnSpPr>
        <p:spPr>
          <a:xfrm>
            <a:off x="985838" y="0"/>
            <a:ext cx="0" cy="6858000"/>
          </a:xfrm>
          <a:prstGeom prst="line">
            <a:avLst/>
          </a:prstGeom>
          <a:ln>
            <a:solidFill>
              <a:srgbClr val="EE3024"/>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71FCD52-C6FE-34E0-313B-5098EB4E0CCF}"/>
              </a:ext>
            </a:extLst>
          </p:cNvPr>
          <p:cNvSpPr txBox="1"/>
          <p:nvPr userDrawn="1"/>
        </p:nvSpPr>
        <p:spPr>
          <a:xfrm rot="5400000">
            <a:off x="-2107406" y="2686844"/>
            <a:ext cx="5184775" cy="277813"/>
          </a:xfrm>
          <a:prstGeom prst="rect">
            <a:avLst/>
          </a:prstGeom>
          <a:noFill/>
        </p:spPr>
        <p:txBody>
          <a:bodyPr>
            <a:spAutoFit/>
          </a:bodyPr>
          <a:lstStyle/>
          <a:p>
            <a:pPr defTabSz="914330" eaLnBrk="1" fontAlgn="auto" hangingPunct="1">
              <a:spcBef>
                <a:spcPts val="0"/>
              </a:spcBef>
              <a:spcAft>
                <a:spcPts val="0"/>
              </a:spcAft>
              <a:defRPr/>
            </a:pPr>
            <a:r>
              <a:rPr lang="en-US" sz="1200" spc="300">
                <a:solidFill>
                  <a:srgbClr val="EE3024"/>
                </a:solidFill>
                <a:cs typeface="Arial" panose="020B0604020202020204" pitchFamily="34" charset="0"/>
              </a:rPr>
              <a:t>X   STRATHCLYDE BUSINESS SCHOOL</a:t>
            </a:r>
          </a:p>
        </p:txBody>
      </p:sp>
    </p:spTree>
  </p:cSld>
  <p:clrMap bg1="lt1" tx1="dk1" bg2="lt2" tx2="dk2" accent1="accent1" accent2="accent2" accent3="accent3" accent4="accent4" accent5="accent5" accent6="accent6" hlink="hlink" folHlink="folHlink"/>
  <p:sldLayoutIdLst>
    <p:sldLayoutId id="2147484145" r:id="rId1"/>
    <p:sldLayoutId id="2147484170"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 id="2147484155" r:id="rId12"/>
    <p:sldLayoutId id="2147484156" r:id="rId13"/>
    <p:sldLayoutId id="2147484157" r:id="rId14"/>
    <p:sldLayoutId id="2147484158" r:id="rId15"/>
    <p:sldLayoutId id="2147484159" r:id="rId16"/>
    <p:sldLayoutId id="2147484160" r:id="rId17"/>
    <p:sldLayoutId id="2147484161" r:id="rId18"/>
    <p:sldLayoutId id="2147484162" r:id="rId19"/>
    <p:sldLayoutId id="2147484163" r:id="rId20"/>
    <p:sldLayoutId id="2147484164" r:id="rId21"/>
    <p:sldLayoutId id="2147484165" r:id="rId22"/>
    <p:sldLayoutId id="2147484166" r:id="rId23"/>
    <p:sldLayoutId id="2147484171" r:id="rId24"/>
    <p:sldLayoutId id="2147484167" r:id="rId25"/>
    <p:sldLayoutId id="2147484168" r:id="rId26"/>
    <p:sldLayoutId id="2147484169" r:id="rId27"/>
    <p:sldLayoutId id="2147484172" r:id="rId28"/>
  </p:sldLayoutIdLst>
  <p:hf hdr="0" ftr="0" dt="0"/>
  <p:txStyles>
    <p:titleStyle>
      <a:lvl1pPr algn="l" defTabSz="912813" rtl="0" eaLnBrk="0" fontAlgn="base" hangingPunct="0">
        <a:lnSpc>
          <a:spcPct val="80000"/>
        </a:lnSpc>
        <a:spcBef>
          <a:spcPct val="0"/>
        </a:spcBef>
        <a:spcAft>
          <a:spcPct val="0"/>
        </a:spcAft>
        <a:defRPr sz="4400" kern="1200" spc="-151">
          <a:solidFill>
            <a:schemeClr val="tx1"/>
          </a:solidFill>
          <a:latin typeface="+mj-lt"/>
          <a:ea typeface="+mj-ea"/>
          <a:cs typeface="+mj-cs"/>
        </a:defRPr>
      </a:lvl1pPr>
      <a:lvl2pPr algn="l" defTabSz="912813" rtl="0" eaLnBrk="0" fontAlgn="base" hangingPunct="0">
        <a:lnSpc>
          <a:spcPct val="80000"/>
        </a:lnSpc>
        <a:spcBef>
          <a:spcPct val="0"/>
        </a:spcBef>
        <a:spcAft>
          <a:spcPct val="0"/>
        </a:spcAft>
        <a:defRPr sz="4400">
          <a:solidFill>
            <a:schemeClr val="tx1"/>
          </a:solidFill>
          <a:latin typeface="Arial Black" panose="020B0A04020102020204" pitchFamily="34" charset="0"/>
        </a:defRPr>
      </a:lvl2pPr>
      <a:lvl3pPr algn="l" defTabSz="912813" rtl="0" eaLnBrk="0" fontAlgn="base" hangingPunct="0">
        <a:lnSpc>
          <a:spcPct val="80000"/>
        </a:lnSpc>
        <a:spcBef>
          <a:spcPct val="0"/>
        </a:spcBef>
        <a:spcAft>
          <a:spcPct val="0"/>
        </a:spcAft>
        <a:defRPr sz="4400">
          <a:solidFill>
            <a:schemeClr val="tx1"/>
          </a:solidFill>
          <a:latin typeface="Arial Black" panose="020B0A04020102020204" pitchFamily="34" charset="0"/>
        </a:defRPr>
      </a:lvl3pPr>
      <a:lvl4pPr algn="l" defTabSz="912813" rtl="0" eaLnBrk="0" fontAlgn="base" hangingPunct="0">
        <a:lnSpc>
          <a:spcPct val="80000"/>
        </a:lnSpc>
        <a:spcBef>
          <a:spcPct val="0"/>
        </a:spcBef>
        <a:spcAft>
          <a:spcPct val="0"/>
        </a:spcAft>
        <a:defRPr sz="4400">
          <a:solidFill>
            <a:schemeClr val="tx1"/>
          </a:solidFill>
          <a:latin typeface="Arial Black" panose="020B0A04020102020204" pitchFamily="34" charset="0"/>
        </a:defRPr>
      </a:lvl4pPr>
      <a:lvl5pPr algn="l" defTabSz="912813" rtl="0" eaLnBrk="0" fontAlgn="base" hangingPunct="0">
        <a:lnSpc>
          <a:spcPct val="80000"/>
        </a:lnSpc>
        <a:spcBef>
          <a:spcPct val="0"/>
        </a:spcBef>
        <a:spcAft>
          <a:spcPct val="0"/>
        </a:spcAft>
        <a:defRPr sz="4400">
          <a:solidFill>
            <a:schemeClr val="tx1"/>
          </a:solidFill>
          <a:latin typeface="Arial Black" panose="020B0A04020102020204" pitchFamily="34" charset="0"/>
        </a:defRPr>
      </a:lvl5pPr>
      <a:lvl6pPr marL="457200" algn="l" defTabSz="912813" rtl="0" fontAlgn="base">
        <a:lnSpc>
          <a:spcPct val="80000"/>
        </a:lnSpc>
        <a:spcBef>
          <a:spcPct val="0"/>
        </a:spcBef>
        <a:spcAft>
          <a:spcPct val="0"/>
        </a:spcAft>
        <a:defRPr sz="4400">
          <a:solidFill>
            <a:schemeClr val="tx1"/>
          </a:solidFill>
          <a:latin typeface="Arial Black" panose="020B0A04020102020204" pitchFamily="34" charset="0"/>
        </a:defRPr>
      </a:lvl6pPr>
      <a:lvl7pPr marL="914400" algn="l" defTabSz="912813" rtl="0" fontAlgn="base">
        <a:lnSpc>
          <a:spcPct val="80000"/>
        </a:lnSpc>
        <a:spcBef>
          <a:spcPct val="0"/>
        </a:spcBef>
        <a:spcAft>
          <a:spcPct val="0"/>
        </a:spcAft>
        <a:defRPr sz="4400">
          <a:solidFill>
            <a:schemeClr val="tx1"/>
          </a:solidFill>
          <a:latin typeface="Arial Black" panose="020B0A04020102020204" pitchFamily="34" charset="0"/>
        </a:defRPr>
      </a:lvl7pPr>
      <a:lvl8pPr marL="1371600" algn="l" defTabSz="912813" rtl="0" fontAlgn="base">
        <a:lnSpc>
          <a:spcPct val="80000"/>
        </a:lnSpc>
        <a:spcBef>
          <a:spcPct val="0"/>
        </a:spcBef>
        <a:spcAft>
          <a:spcPct val="0"/>
        </a:spcAft>
        <a:defRPr sz="4400">
          <a:solidFill>
            <a:schemeClr val="tx1"/>
          </a:solidFill>
          <a:latin typeface="Arial Black" panose="020B0A04020102020204" pitchFamily="34" charset="0"/>
        </a:defRPr>
      </a:lvl8pPr>
      <a:lvl9pPr marL="1828800" algn="l" defTabSz="912813" rtl="0" fontAlgn="base">
        <a:lnSpc>
          <a:spcPct val="80000"/>
        </a:lnSpc>
        <a:spcBef>
          <a:spcPct val="0"/>
        </a:spcBef>
        <a:spcAft>
          <a:spcPct val="0"/>
        </a:spcAft>
        <a:defRPr sz="4400">
          <a:solidFill>
            <a:schemeClr val="tx1"/>
          </a:solidFill>
          <a:latin typeface="Arial Black" panose="020B0A04020102020204" pitchFamily="34" charset="0"/>
        </a:defRPr>
      </a:lvl9pPr>
    </p:titleStyle>
    <p:bodyStyle>
      <a:lvl1pPr algn="l" defTabSz="912813" rtl="0" eaLnBrk="0" fontAlgn="base" hangingPunct="0">
        <a:lnSpc>
          <a:spcPct val="120000"/>
        </a:lnSpc>
        <a:spcBef>
          <a:spcPts val="1000"/>
        </a:spcBef>
        <a:spcAft>
          <a:spcPct val="0"/>
        </a:spcAft>
        <a:buClr>
          <a:srgbClr val="0177AD"/>
        </a:buClr>
        <a:buFont typeface="Wingdings" panose="05000000000000000000" pitchFamily="2" charset="2"/>
        <a:defRPr sz="2800" kern="1200">
          <a:solidFill>
            <a:schemeClr val="tx1"/>
          </a:solidFill>
          <a:latin typeface="+mn-lt"/>
          <a:ea typeface="+mn-ea"/>
          <a:cs typeface="+mn-cs"/>
        </a:defRPr>
      </a:lvl1pPr>
      <a:lvl2pPr algn="l" defTabSz="912813" rtl="0" eaLnBrk="0" fontAlgn="base" hangingPunct="0">
        <a:lnSpc>
          <a:spcPct val="120000"/>
        </a:lnSpc>
        <a:spcBef>
          <a:spcPts val="500"/>
        </a:spcBef>
        <a:spcAft>
          <a:spcPct val="0"/>
        </a:spcAft>
        <a:buClr>
          <a:srgbClr val="0177AD"/>
        </a:buClr>
        <a:buFont typeface="Wingdings" panose="05000000000000000000" pitchFamily="2" charset="2"/>
        <a:defRPr kern="1200">
          <a:solidFill>
            <a:schemeClr val="tx1"/>
          </a:solidFill>
          <a:latin typeface="+mn-lt"/>
          <a:ea typeface="+mn-ea"/>
          <a:cs typeface="+mn-cs"/>
        </a:defRPr>
      </a:lvl2pPr>
      <a:lvl3pPr algn="l" defTabSz="912813" rtl="0" eaLnBrk="0" fontAlgn="base" hangingPunct="0">
        <a:lnSpc>
          <a:spcPct val="120000"/>
        </a:lnSpc>
        <a:spcBef>
          <a:spcPts val="500"/>
        </a:spcBef>
        <a:spcAft>
          <a:spcPct val="0"/>
        </a:spcAft>
        <a:buClr>
          <a:srgbClr val="0177AD"/>
        </a:buClr>
        <a:buFont typeface="Wingdings" panose="05000000000000000000" pitchFamily="2" charset="2"/>
        <a:defRPr sz="1200" kern="1200">
          <a:solidFill>
            <a:schemeClr val="tx1"/>
          </a:solidFill>
          <a:latin typeface="+mn-lt"/>
          <a:ea typeface="+mn-ea"/>
          <a:cs typeface="+mn-cs"/>
        </a:defRPr>
      </a:lvl3pPr>
      <a:lvl4pPr algn="l" defTabSz="912813" rtl="0" eaLnBrk="0" fontAlgn="base" hangingPunct="0">
        <a:lnSpc>
          <a:spcPct val="120000"/>
        </a:lnSpc>
        <a:spcBef>
          <a:spcPts val="500"/>
        </a:spcBef>
        <a:spcAft>
          <a:spcPct val="0"/>
        </a:spcAft>
        <a:buClr>
          <a:srgbClr val="0177AD"/>
        </a:buClr>
        <a:buFont typeface="Wingdings" panose="05000000000000000000" pitchFamily="2" charset="2"/>
        <a:defRPr sz="1000" kern="1200">
          <a:solidFill>
            <a:srgbClr val="2B2B2B"/>
          </a:solidFill>
          <a:latin typeface="+mn-lt"/>
          <a:ea typeface="+mn-ea"/>
          <a:cs typeface="+mn-cs"/>
        </a:defRPr>
      </a:lvl4pPr>
      <a:lvl5pPr algn="l" defTabSz="912813" rtl="0" eaLnBrk="0" fontAlgn="base" hangingPunct="0">
        <a:lnSpc>
          <a:spcPct val="120000"/>
        </a:lnSpc>
        <a:spcBef>
          <a:spcPts val="500"/>
        </a:spcBef>
        <a:spcAft>
          <a:spcPct val="0"/>
        </a:spcAft>
        <a:buClr>
          <a:srgbClr val="0177AD"/>
        </a:buClr>
        <a:buFont typeface="Wingdings" panose="05000000000000000000" pitchFamily="2" charset="2"/>
        <a:defRPr sz="1000" kern="1200">
          <a:solidFill>
            <a:srgbClr val="2B2B2B"/>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mailto:Adam.Whitworth@strath.ac.uk"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28.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hyperlink" Target="https://www.eventbrite.co.uk/e/844726247947?aff=oddtdtcreator" TargetMode="External"/><Relationship Id="rId2" Type="http://schemas.openxmlformats.org/officeDocument/2006/relationships/image" Target="../media/image23.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Placeholder 5">
            <a:extLst>
              <a:ext uri="{FF2B5EF4-FFF2-40B4-BE49-F238E27FC236}">
                <a16:creationId xmlns:a16="http://schemas.microsoft.com/office/drawing/2014/main" id="{622C281F-3BDA-C63D-FB93-E6DD8248A3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 t="7401" r="2" b="1735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C644319C-E889-2618-D688-26C671BDEF99}"/>
              </a:ext>
            </a:extLst>
          </p:cNvPr>
          <p:cNvSpPr/>
          <p:nvPr/>
        </p:nvSpPr>
        <p:spPr>
          <a:xfrm>
            <a:off x="-25400" y="0"/>
            <a:ext cx="12217400" cy="6858000"/>
          </a:xfrm>
          <a:prstGeom prst="rect">
            <a:avLst/>
          </a:prstGeom>
          <a:solidFill>
            <a:srgbClr val="EE302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0" eaLnBrk="1" fontAlgn="auto" hangingPunct="1">
              <a:spcBef>
                <a:spcPts val="0"/>
              </a:spcBef>
              <a:spcAft>
                <a:spcPts val="0"/>
              </a:spcAft>
              <a:defRPr/>
            </a:pPr>
            <a:endParaRPr lang="en-US" dirty="0"/>
          </a:p>
        </p:txBody>
      </p:sp>
      <p:sp>
        <p:nvSpPr>
          <p:cNvPr id="2" name="Slide Number Placeholder 1">
            <a:extLst>
              <a:ext uri="{FF2B5EF4-FFF2-40B4-BE49-F238E27FC236}">
                <a16:creationId xmlns:a16="http://schemas.microsoft.com/office/drawing/2014/main" id="{7CA6DF73-6AB1-BF4F-53F8-0EACDAF503C2}"/>
              </a:ext>
            </a:extLst>
          </p:cNvPr>
          <p:cNvSpPr>
            <a:spLocks noGrp="1"/>
          </p:cNvSpPr>
          <p:nvPr>
            <p:ph type="sldNum" sz="quarter" idx="10"/>
          </p:nvPr>
        </p:nvSpPr>
        <p:spPr>
          <a:xfrm>
            <a:off x="235873" y="6418877"/>
            <a:ext cx="513735" cy="227164"/>
          </a:xfrm>
        </p:spPr>
        <p:txBody>
          <a:bodyPr/>
          <a:lstStyle/>
          <a:p>
            <a:pPr>
              <a:defRPr/>
            </a:pPr>
            <a:fld id="{9B267FB3-53BF-4FD0-8184-024D77920304}" type="slidenum">
              <a:rPr lang="en-US">
                <a:solidFill>
                  <a:schemeClr val="bg1">
                    <a:alpha val="70000"/>
                  </a:schemeClr>
                </a:solidFill>
              </a:rPr>
              <a:pPr>
                <a:defRPr/>
              </a:pPr>
              <a:t>1</a:t>
            </a:fld>
            <a:endParaRPr lang="en-US">
              <a:solidFill>
                <a:schemeClr val="bg1">
                  <a:alpha val="70000"/>
                </a:schemeClr>
              </a:solidFill>
            </a:endParaRPr>
          </a:p>
        </p:txBody>
      </p:sp>
      <p:cxnSp>
        <p:nvCxnSpPr>
          <p:cNvPr id="7" name="Straight Connector 6">
            <a:extLst>
              <a:ext uri="{FF2B5EF4-FFF2-40B4-BE49-F238E27FC236}">
                <a16:creationId xmlns:a16="http://schemas.microsoft.com/office/drawing/2014/main" id="{2BCD2069-738B-DE81-4A52-F30D71DA7CA6}"/>
              </a:ext>
            </a:extLst>
          </p:cNvPr>
          <p:cNvCxnSpPr/>
          <p:nvPr/>
        </p:nvCxnSpPr>
        <p:spPr>
          <a:xfrm>
            <a:off x="985838" y="0"/>
            <a:ext cx="0" cy="685800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8E77E62-B26D-1644-9206-6E30D0D49B39}"/>
              </a:ext>
            </a:extLst>
          </p:cNvPr>
          <p:cNvSpPr txBox="1"/>
          <p:nvPr/>
        </p:nvSpPr>
        <p:spPr>
          <a:xfrm rot="5400000">
            <a:off x="-2107406" y="2686844"/>
            <a:ext cx="5184775" cy="277813"/>
          </a:xfrm>
          <a:prstGeom prst="rect">
            <a:avLst/>
          </a:prstGeom>
          <a:noFill/>
        </p:spPr>
        <p:txBody>
          <a:bodyPr>
            <a:spAutoFit/>
          </a:bodyPr>
          <a:lstStyle/>
          <a:p>
            <a:pPr defTabSz="914330" eaLnBrk="1" fontAlgn="auto" hangingPunct="1">
              <a:spcBef>
                <a:spcPts val="0"/>
              </a:spcBef>
              <a:spcAft>
                <a:spcPts val="0"/>
              </a:spcAft>
              <a:defRPr/>
            </a:pPr>
            <a:r>
              <a:rPr lang="en-US" sz="1200" spc="300">
                <a:solidFill>
                  <a:schemeClr val="bg1"/>
                </a:solidFill>
                <a:latin typeface="Montserrat" pitchFamily="2" charset="77"/>
              </a:rPr>
              <a:t>X</a:t>
            </a:r>
            <a:r>
              <a:rPr lang="en-US" sz="1200" spc="300">
                <a:latin typeface="+mn-lt"/>
              </a:rPr>
              <a:t>  </a:t>
            </a:r>
            <a:r>
              <a:rPr lang="en-US" sz="1200" spc="300">
                <a:solidFill>
                  <a:schemeClr val="bg1"/>
                </a:solidFill>
                <a:latin typeface="+mn-lt"/>
              </a:rPr>
              <a:t> THE PLACE OF USEFUL LEARNING</a:t>
            </a:r>
          </a:p>
        </p:txBody>
      </p:sp>
      <p:pic>
        <p:nvPicPr>
          <p:cNvPr id="7175" name="Picture 14">
            <a:extLst>
              <a:ext uri="{FF2B5EF4-FFF2-40B4-BE49-F238E27FC236}">
                <a16:creationId xmlns:a16="http://schemas.microsoft.com/office/drawing/2014/main" id="{8DE43E7C-B392-D5C9-BAFA-2DF6BADEB3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1663" y="544513"/>
            <a:ext cx="2065337"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2">
            <a:extLst>
              <a:ext uri="{FF2B5EF4-FFF2-40B4-BE49-F238E27FC236}">
                <a16:creationId xmlns:a16="http://schemas.microsoft.com/office/drawing/2014/main" id="{FDA8B2BD-F443-B9E9-DCB8-CC19B0A2BAF5}"/>
              </a:ext>
            </a:extLst>
          </p:cNvPr>
          <p:cNvSpPr txBox="1">
            <a:spLocks/>
          </p:cNvSpPr>
          <p:nvPr/>
        </p:nvSpPr>
        <p:spPr>
          <a:xfrm>
            <a:off x="1845947" y="2398065"/>
            <a:ext cx="9710650" cy="2744506"/>
          </a:xfrm>
          <a:prstGeom prst="rect">
            <a:avLst/>
          </a:prstGeom>
          <a:ln>
            <a:noFill/>
          </a:ln>
          <a:effectLst/>
        </p:spPr>
        <p:txBody>
          <a:bodyPr lIns="0" tIns="192024" rIns="0" bIns="0"/>
          <a:lstStyle>
            <a:lvl1pPr algn="l" defTabSz="914318" rtl="0" eaLnBrk="1" latinLnBrk="0" hangingPunct="1">
              <a:lnSpc>
                <a:spcPct val="80000"/>
              </a:lnSpc>
              <a:spcBef>
                <a:spcPct val="0"/>
              </a:spcBef>
              <a:buNone/>
              <a:defRPr sz="4400" kern="1200" spc="-151" baseline="0">
                <a:solidFill>
                  <a:schemeClr val="tx1"/>
                </a:solidFill>
                <a:latin typeface="+mj-lt"/>
                <a:ea typeface="+mj-ea"/>
                <a:cs typeface="+mj-cs"/>
              </a:defRPr>
            </a:lvl1pPr>
          </a:lstStyle>
          <a:p>
            <a:pPr fontAlgn="auto">
              <a:spcAft>
                <a:spcPts val="0"/>
              </a:spcAft>
              <a:defRPr/>
            </a:pPr>
            <a:r>
              <a:rPr lang="en-US" sz="2400" spc="0" dirty="0">
                <a:ln w="22225">
                  <a:solidFill>
                    <a:schemeClr val="bg2"/>
                  </a:solidFill>
                </a:ln>
                <a:noFill/>
              </a:rPr>
              <a:t>Supported Employment beyond severe mental illness: introducing the policy context, project and webinar series </a:t>
            </a:r>
          </a:p>
          <a:p>
            <a:pPr fontAlgn="auto">
              <a:spcAft>
                <a:spcPts val="0"/>
              </a:spcAft>
              <a:defRPr/>
            </a:pPr>
            <a:endParaRPr lang="en-US" sz="2400" spc="0" dirty="0">
              <a:ln w="22225">
                <a:solidFill>
                  <a:schemeClr val="bg2"/>
                </a:solidFill>
              </a:ln>
              <a:noFill/>
            </a:endParaRPr>
          </a:p>
          <a:p>
            <a:pPr fontAlgn="auto">
              <a:spcAft>
                <a:spcPts val="0"/>
              </a:spcAft>
              <a:defRPr/>
            </a:pPr>
            <a:r>
              <a:rPr lang="en-US" sz="2400" spc="0" dirty="0">
                <a:ln w="22225">
                  <a:solidFill>
                    <a:schemeClr val="bg2"/>
                  </a:solidFill>
                </a:ln>
                <a:noFill/>
              </a:rPr>
              <a:t>Prof Adam Whitworth</a:t>
            </a:r>
          </a:p>
          <a:p>
            <a:pPr fontAlgn="auto">
              <a:spcAft>
                <a:spcPts val="0"/>
              </a:spcAft>
              <a:defRPr/>
            </a:pPr>
            <a:r>
              <a:rPr lang="en-US" sz="2400" spc="0" dirty="0">
                <a:ln w="22225">
                  <a:solidFill>
                    <a:schemeClr val="bg2"/>
                  </a:solidFill>
                </a:ln>
                <a:noFill/>
              </a:rPr>
              <a:t>University of Strathclyde</a:t>
            </a:r>
          </a:p>
          <a:p>
            <a:pPr fontAlgn="auto">
              <a:spcAft>
                <a:spcPts val="0"/>
              </a:spcAft>
              <a:defRPr/>
            </a:pPr>
            <a:r>
              <a:rPr lang="en-US" sz="2400" spc="0" dirty="0">
                <a:ln w="22225">
                  <a:solidFill>
                    <a:schemeClr val="bg2"/>
                  </a:solidFill>
                </a:ln>
                <a:noFill/>
                <a:hlinkClick r:id="rId4"/>
              </a:rPr>
              <a:t>Adam.Whitworth@strath.ac.uk</a:t>
            </a:r>
            <a:endParaRPr lang="en-US" sz="2400" spc="0" dirty="0">
              <a:ln w="22225">
                <a:solidFill>
                  <a:schemeClr val="bg2"/>
                </a:solidFill>
              </a:ln>
              <a:noFill/>
            </a:endParaRPr>
          </a:p>
          <a:p>
            <a:pPr fontAlgn="auto">
              <a:spcAft>
                <a:spcPts val="0"/>
              </a:spcAft>
              <a:defRPr/>
            </a:pPr>
            <a:endParaRPr lang="en-US" sz="2400" spc="0" dirty="0">
              <a:ln w="22225">
                <a:solidFill>
                  <a:schemeClr val="bg2"/>
                </a:solidFill>
              </a:ln>
              <a:noFill/>
            </a:endParaRPr>
          </a:p>
          <a:p>
            <a:pPr fontAlgn="auto">
              <a:spcAft>
                <a:spcPts val="0"/>
              </a:spcAft>
              <a:defRPr/>
            </a:pPr>
            <a:endParaRPr lang="en-US" sz="2400" spc="0" dirty="0">
              <a:ln w="22225">
                <a:solidFill>
                  <a:schemeClr val="bg2"/>
                </a:solidFill>
              </a:ln>
              <a:noFill/>
            </a:endParaRPr>
          </a:p>
          <a:p>
            <a:pPr fontAlgn="auto">
              <a:spcAft>
                <a:spcPts val="0"/>
              </a:spcAft>
              <a:defRPr/>
            </a:pPr>
            <a:endParaRPr lang="en-US" sz="2400" spc="0" dirty="0">
              <a:ln w="22225">
                <a:solidFill>
                  <a:schemeClr val="bg2"/>
                </a:solidFill>
              </a:ln>
              <a:noFill/>
            </a:endParaRPr>
          </a:p>
          <a:p>
            <a:pPr fontAlgn="auto">
              <a:spcAft>
                <a:spcPts val="0"/>
              </a:spcAft>
              <a:defRPr/>
            </a:pPr>
            <a:endParaRPr lang="en-US" sz="2400" spc="0" dirty="0">
              <a:ln w="22225">
                <a:solidFill>
                  <a:schemeClr val="bg2"/>
                </a:solidFill>
              </a:ln>
              <a:noFill/>
            </a:endParaRPr>
          </a:p>
          <a:p>
            <a:pPr fontAlgn="auto">
              <a:spcAft>
                <a:spcPts val="0"/>
              </a:spcAft>
              <a:defRPr/>
            </a:pPr>
            <a:endParaRPr lang="en-US" sz="2400" spc="0" dirty="0">
              <a:ln w="22225">
                <a:solidFill>
                  <a:schemeClr val="bg2"/>
                </a:solidFill>
              </a:ln>
              <a:noFill/>
            </a:endParaRPr>
          </a:p>
          <a:p>
            <a:pPr fontAlgn="auto">
              <a:spcAft>
                <a:spcPts val="0"/>
              </a:spcAft>
              <a:defRPr/>
            </a:pPr>
            <a:endParaRPr lang="en-US" sz="2400" spc="0" dirty="0">
              <a:ln w="22225">
                <a:solidFill>
                  <a:schemeClr val="bg2"/>
                </a:solidFill>
              </a:ln>
              <a:noFill/>
            </a:endParaRPr>
          </a:p>
          <a:p>
            <a:pPr fontAlgn="auto">
              <a:spcAft>
                <a:spcPts val="0"/>
              </a:spcAft>
              <a:defRPr/>
            </a:pPr>
            <a:endParaRPr lang="en-US" sz="2400" spc="0" dirty="0">
              <a:ln w="22225">
                <a:solidFill>
                  <a:schemeClr val="bg2"/>
                </a:solidFill>
              </a:ln>
              <a:noFill/>
            </a:endParaRPr>
          </a:p>
          <a:p>
            <a:pPr fontAlgn="auto">
              <a:spcAft>
                <a:spcPts val="0"/>
              </a:spcAft>
              <a:defRPr/>
            </a:pPr>
            <a:endParaRPr lang="en-US" sz="2400" spc="0" dirty="0">
              <a:ln w="22225">
                <a:solidFill>
                  <a:schemeClr val="bg2"/>
                </a:solidFill>
              </a:ln>
              <a:noFill/>
            </a:endParaRPr>
          </a:p>
          <a:p>
            <a:pPr fontAlgn="auto">
              <a:spcAft>
                <a:spcPts val="0"/>
              </a:spcAft>
              <a:defRPr/>
            </a:pPr>
            <a:endParaRPr lang="en-US" sz="2400" spc="0" dirty="0">
              <a:ln w="22225">
                <a:solidFill>
                  <a:srgbClr val="FFFFFF"/>
                </a:solidFill>
              </a:ln>
            </a:endParaRPr>
          </a:p>
        </p:txBody>
      </p:sp>
      <p:pic>
        <p:nvPicPr>
          <p:cNvPr id="7177" name="Picture 2">
            <a:extLst>
              <a:ext uri="{FF2B5EF4-FFF2-40B4-BE49-F238E27FC236}">
                <a16:creationId xmlns:a16="http://schemas.microsoft.com/office/drawing/2014/main" id="{0645BBBB-2570-DE58-2F0D-84E9A9896A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7638" y="5668963"/>
            <a:ext cx="41878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37FFCE-6799-1429-097B-ABE5335F6FF4}"/>
              </a:ext>
            </a:extLst>
          </p:cNvPr>
          <p:cNvSpPr>
            <a:spLocks noGrp="1"/>
          </p:cNvSpPr>
          <p:nvPr>
            <p:ph type="sldNum" sz="quarter" idx="12"/>
          </p:nvPr>
        </p:nvSpPr>
        <p:spPr/>
        <p:txBody>
          <a:bodyPr/>
          <a:lstStyle/>
          <a:p>
            <a:pPr>
              <a:defRPr/>
            </a:pPr>
            <a:fld id="{2B947777-4BD6-4592-BD8C-7FBDE67D4BFB}" type="slidenum">
              <a:rPr lang="en-US" sz="1200"/>
              <a:pPr>
                <a:defRPr/>
              </a:pPr>
              <a:t>10</a:t>
            </a:fld>
            <a:endParaRPr lang="en-US" sz="1200" dirty="0"/>
          </a:p>
        </p:txBody>
      </p:sp>
      <p:pic>
        <p:nvPicPr>
          <p:cNvPr id="16387" name="Picture 1">
            <a:extLst>
              <a:ext uri="{FF2B5EF4-FFF2-40B4-BE49-F238E27FC236}">
                <a16:creationId xmlns:a16="http://schemas.microsoft.com/office/drawing/2014/main" id="{172D31BF-1304-B035-BB52-D34A966CA5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0" y="1884363"/>
            <a:ext cx="521176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EA095-F64A-5E7F-27B5-6FB43BEAD7AA}"/>
              </a:ext>
            </a:extLst>
          </p:cNvPr>
          <p:cNvSpPr>
            <a:spLocks noGrp="1"/>
          </p:cNvSpPr>
          <p:nvPr>
            <p:ph type="title"/>
          </p:nvPr>
        </p:nvSpPr>
        <p:spPr>
          <a:xfrm>
            <a:off x="1330325" y="349250"/>
            <a:ext cx="10240963" cy="446088"/>
          </a:xfrm>
        </p:spPr>
        <p:txBody>
          <a:bodyPr>
            <a:normAutofit fontScale="90000"/>
          </a:bodyPr>
          <a:lstStyle/>
          <a:p>
            <a:pPr>
              <a:defRPr/>
            </a:pPr>
            <a:r>
              <a:rPr lang="en-GB" dirty="0"/>
              <a:t>Project overview</a:t>
            </a:r>
          </a:p>
        </p:txBody>
      </p:sp>
      <p:sp>
        <p:nvSpPr>
          <p:cNvPr id="17411" name="Content Placeholder 2">
            <a:extLst>
              <a:ext uri="{FF2B5EF4-FFF2-40B4-BE49-F238E27FC236}">
                <a16:creationId xmlns:a16="http://schemas.microsoft.com/office/drawing/2014/main" id="{297FEF1E-075C-A2CD-B9A1-237D3206834D}"/>
              </a:ext>
            </a:extLst>
          </p:cNvPr>
          <p:cNvSpPr>
            <a:spLocks noGrp="1" noChangeArrowheads="1"/>
          </p:cNvSpPr>
          <p:nvPr>
            <p:ph idx="1"/>
          </p:nvPr>
        </p:nvSpPr>
        <p:spPr>
          <a:xfrm>
            <a:off x="1468438" y="1539875"/>
            <a:ext cx="6788150" cy="4695825"/>
          </a:xfrm>
        </p:spPr>
        <p:txBody>
          <a:bodyPr/>
          <a:lstStyle/>
          <a:p>
            <a:r>
              <a:rPr lang="en-GB" altLang="en-US" sz="2000"/>
              <a:t>National Institute for Health Research (NIHR) funding running Apr 2022 – Mar 2024</a:t>
            </a:r>
          </a:p>
          <a:p>
            <a:r>
              <a:rPr lang="en-GB" altLang="en-US" sz="2000"/>
              <a:t>Applied academic research with commitment to coproduction, equality &amp; practical impact</a:t>
            </a:r>
          </a:p>
          <a:p>
            <a:r>
              <a:rPr lang="en-GB" altLang="en-US" sz="2000"/>
              <a:t>Ethical approval from University of Strathclyde</a:t>
            </a:r>
          </a:p>
          <a:p>
            <a:r>
              <a:rPr lang="en-GB" altLang="en-US" sz="2000"/>
              <a:t>Project advisory group to provide expert advice and guidance, critical scrutiny, and support dissemination and impact</a:t>
            </a:r>
          </a:p>
          <a:p>
            <a:endParaRPr lang="en-GB" altLang="en-US" sz="2000"/>
          </a:p>
          <a:p>
            <a:endParaRPr lang="en-GB" altLang="en-US" sz="2000"/>
          </a:p>
        </p:txBody>
      </p:sp>
      <p:sp>
        <p:nvSpPr>
          <p:cNvPr id="4" name="Slide Number Placeholder 3">
            <a:extLst>
              <a:ext uri="{FF2B5EF4-FFF2-40B4-BE49-F238E27FC236}">
                <a16:creationId xmlns:a16="http://schemas.microsoft.com/office/drawing/2014/main" id="{5B9A752D-1E3E-78A3-E599-99194AED47C4}"/>
              </a:ext>
            </a:extLst>
          </p:cNvPr>
          <p:cNvSpPr>
            <a:spLocks noGrp="1"/>
          </p:cNvSpPr>
          <p:nvPr>
            <p:ph type="sldNum" sz="quarter" idx="12"/>
          </p:nvPr>
        </p:nvSpPr>
        <p:spPr/>
        <p:txBody>
          <a:bodyPr/>
          <a:lstStyle/>
          <a:p>
            <a:pPr>
              <a:defRPr/>
            </a:pPr>
            <a:fld id="{B921E78F-A469-402D-94AC-5C5F0C025142}" type="slidenum">
              <a:rPr lang="en-US"/>
              <a:pPr>
                <a:defRPr/>
              </a:pPr>
              <a:t>11</a:t>
            </a:fld>
            <a:endParaRPr lang="en-US"/>
          </a:p>
        </p:txBody>
      </p:sp>
      <p:pic>
        <p:nvPicPr>
          <p:cNvPr id="17413" name="Picture 4" descr="Logo, company name&#10;&#10;Description automatically generated">
            <a:extLst>
              <a:ext uri="{FF2B5EF4-FFF2-40B4-BE49-F238E27FC236}">
                <a16:creationId xmlns:a16="http://schemas.microsoft.com/office/drawing/2014/main" id="{2A827C5D-CCC8-4BF6-95A7-4C14B5EB9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8150" y="200025"/>
            <a:ext cx="38290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5" descr="Logo, company name&#10;&#10;Description automatically generated">
            <a:extLst>
              <a:ext uri="{FF2B5EF4-FFF2-40B4-BE49-F238E27FC236}">
                <a16:creationId xmlns:a16="http://schemas.microsoft.com/office/drawing/2014/main" id="{DCD5DA41-79C3-9CCC-DC23-DF5C1AA215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8213" y="2825750"/>
            <a:ext cx="22383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6" descr="Logo, company name&#10;&#10;Description automatically generated">
            <a:extLst>
              <a:ext uri="{FF2B5EF4-FFF2-40B4-BE49-F238E27FC236}">
                <a16:creationId xmlns:a16="http://schemas.microsoft.com/office/drawing/2014/main" id="{FEC96E40-A7B8-AF2D-AC8C-9C83520DC3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8363" y="1484313"/>
            <a:ext cx="1909762"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7" descr="Logo&#10;&#10;Description automatically generated with medium confidence">
            <a:extLst>
              <a:ext uri="{FF2B5EF4-FFF2-40B4-BE49-F238E27FC236}">
                <a16:creationId xmlns:a16="http://schemas.microsoft.com/office/drawing/2014/main" id="{5C4649A5-C2A0-B2C4-E5D2-9B2B7A3B96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6117" b="34334"/>
          <a:stretch>
            <a:fillRect/>
          </a:stretch>
        </p:blipFill>
        <p:spPr bwMode="auto">
          <a:xfrm>
            <a:off x="8802688" y="3895725"/>
            <a:ext cx="23431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8" descr="Logo, company name&#10;&#10;Description automatically generated">
            <a:extLst>
              <a:ext uri="{FF2B5EF4-FFF2-40B4-BE49-F238E27FC236}">
                <a16:creationId xmlns:a16="http://schemas.microsoft.com/office/drawing/2014/main" id="{B947C143-9C5F-F247-ED54-C440F56774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4520" t="27243" r="16937" b="15804"/>
          <a:stretch>
            <a:fillRect/>
          </a:stretch>
        </p:blipFill>
        <p:spPr bwMode="auto">
          <a:xfrm>
            <a:off x="9974263" y="2814638"/>
            <a:ext cx="167322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9" descr="Logo&#10;&#10;Description automatically generated">
            <a:extLst>
              <a:ext uri="{FF2B5EF4-FFF2-40B4-BE49-F238E27FC236}">
                <a16:creationId xmlns:a16="http://schemas.microsoft.com/office/drawing/2014/main" id="{5613E3D2-B07F-571F-9241-BC4EFB89A5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1638" y="1427163"/>
            <a:ext cx="10080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D8756-80CB-07BD-BAFB-88A4051E2861}"/>
              </a:ext>
            </a:extLst>
          </p:cNvPr>
          <p:cNvSpPr>
            <a:spLocks noGrp="1"/>
          </p:cNvSpPr>
          <p:nvPr>
            <p:ph type="title"/>
          </p:nvPr>
        </p:nvSpPr>
        <p:spPr>
          <a:xfrm>
            <a:off x="1287463" y="304800"/>
            <a:ext cx="10240962" cy="660400"/>
          </a:xfrm>
        </p:spPr>
        <p:txBody>
          <a:bodyPr/>
          <a:lstStyle/>
          <a:p>
            <a:pPr>
              <a:defRPr/>
            </a:pPr>
            <a:r>
              <a:rPr lang="en-GB" dirty="0"/>
              <a:t>Project objectives</a:t>
            </a:r>
          </a:p>
        </p:txBody>
      </p:sp>
      <p:sp>
        <p:nvSpPr>
          <p:cNvPr id="18435" name="Content Placeholder 2">
            <a:extLst>
              <a:ext uri="{FF2B5EF4-FFF2-40B4-BE49-F238E27FC236}">
                <a16:creationId xmlns:a16="http://schemas.microsoft.com/office/drawing/2014/main" id="{462794E4-8CF4-A3DC-F5F7-AD532E0A6927}"/>
              </a:ext>
            </a:extLst>
          </p:cNvPr>
          <p:cNvSpPr>
            <a:spLocks noGrp="1" noChangeArrowheads="1"/>
          </p:cNvSpPr>
          <p:nvPr>
            <p:ph idx="1"/>
          </p:nvPr>
        </p:nvSpPr>
        <p:spPr>
          <a:xfrm>
            <a:off x="1501775" y="1676400"/>
            <a:ext cx="10402888" cy="3732213"/>
          </a:xfrm>
        </p:spPr>
        <p:txBody>
          <a:bodyPr/>
          <a:lstStyle/>
          <a:p>
            <a:r>
              <a:rPr lang="en-GB" altLang="en-US" sz="1900"/>
              <a:t>1. To review the international experience and evidence of Supported Employment beyond severe mental illness (WP1);</a:t>
            </a:r>
          </a:p>
          <a:p>
            <a:r>
              <a:rPr lang="en-GB" altLang="en-US" sz="1900"/>
              <a:t>2. To transform understanding of Supported Employment beyond severe mental illness in design &amp; implementation to support future effectiveness, cost-efficiency, experiences and equity (WP2);</a:t>
            </a:r>
          </a:p>
          <a:p>
            <a:r>
              <a:rPr lang="en-GB" altLang="en-US" sz="1900"/>
              <a:t>3. To understand the costs and cost-benefits of alternative Supported Employment beyond severe mental illness scenarios and to build new open source cost-benefit tools for wider use (WP3);</a:t>
            </a:r>
          </a:p>
          <a:p>
            <a:r>
              <a:rPr lang="en-GB" altLang="en-US" sz="1900"/>
              <a:t>4. To maximise applied impacts through webinars and a toolkit of practical resources to support commissioners and providers in future </a:t>
            </a:r>
          </a:p>
          <a:p>
            <a:endParaRPr lang="en-GB" altLang="en-US" sz="1900"/>
          </a:p>
          <a:p>
            <a:endParaRPr lang="en-GB" altLang="en-US" sz="1900"/>
          </a:p>
        </p:txBody>
      </p:sp>
      <p:sp>
        <p:nvSpPr>
          <p:cNvPr id="4" name="Slide Number Placeholder 3">
            <a:extLst>
              <a:ext uri="{FF2B5EF4-FFF2-40B4-BE49-F238E27FC236}">
                <a16:creationId xmlns:a16="http://schemas.microsoft.com/office/drawing/2014/main" id="{9634C69F-9DE6-908F-85A0-CD4531EEC5AB}"/>
              </a:ext>
            </a:extLst>
          </p:cNvPr>
          <p:cNvSpPr>
            <a:spLocks noGrp="1"/>
          </p:cNvSpPr>
          <p:nvPr>
            <p:ph type="sldNum" sz="quarter" idx="12"/>
          </p:nvPr>
        </p:nvSpPr>
        <p:spPr/>
        <p:txBody>
          <a:bodyPr/>
          <a:lstStyle/>
          <a:p>
            <a:pPr>
              <a:defRPr/>
            </a:pPr>
            <a:fld id="{22926ADB-150B-4265-A0AC-22A918392B4C}" type="slidenum">
              <a:rPr lang="en-US"/>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426FB-BC10-B1F6-508C-FAEC9668AA75}"/>
              </a:ext>
            </a:extLst>
          </p:cNvPr>
          <p:cNvSpPr>
            <a:spLocks noGrp="1"/>
          </p:cNvSpPr>
          <p:nvPr>
            <p:ph type="title"/>
          </p:nvPr>
        </p:nvSpPr>
        <p:spPr>
          <a:xfrm>
            <a:off x="1427163" y="452438"/>
            <a:ext cx="10240962" cy="446087"/>
          </a:xfrm>
        </p:spPr>
        <p:txBody>
          <a:bodyPr>
            <a:normAutofit fontScale="90000"/>
          </a:bodyPr>
          <a:lstStyle/>
          <a:p>
            <a:pPr>
              <a:defRPr/>
            </a:pPr>
            <a:r>
              <a:rPr lang="en-GB" dirty="0"/>
              <a:t>Project structure</a:t>
            </a:r>
          </a:p>
        </p:txBody>
      </p:sp>
      <p:sp>
        <p:nvSpPr>
          <p:cNvPr id="19459" name="Content Placeholder 4">
            <a:extLst>
              <a:ext uri="{FF2B5EF4-FFF2-40B4-BE49-F238E27FC236}">
                <a16:creationId xmlns:a16="http://schemas.microsoft.com/office/drawing/2014/main" id="{573F39D2-222C-EF0F-8951-7BEFA7C2D885}"/>
              </a:ext>
            </a:extLst>
          </p:cNvPr>
          <p:cNvSpPr>
            <a:spLocks noGrp="1" noChangeArrowheads="1"/>
          </p:cNvSpPr>
          <p:nvPr>
            <p:ph idx="1"/>
          </p:nvPr>
        </p:nvSpPr>
        <p:spPr>
          <a:xfrm>
            <a:off x="1427163" y="1616075"/>
            <a:ext cx="10240962" cy="4006850"/>
          </a:xfrm>
        </p:spPr>
        <p:txBody>
          <a:bodyPr/>
          <a:lstStyle/>
          <a:p>
            <a:pPr marL="179388">
              <a:lnSpc>
                <a:spcPct val="115000"/>
              </a:lnSpc>
              <a:spcAft>
                <a:spcPts val="600"/>
              </a:spcAft>
            </a:pPr>
            <a:r>
              <a:rPr lang="en-GB" altLang="en-US" sz="1900">
                <a:ea typeface="Calibri" panose="020F0502020204030204" pitchFamily="34" charset="0"/>
                <a:cs typeface="Times New Roman" panose="02020603050405020304" pitchFamily="18" charset="0"/>
              </a:rPr>
              <a:t>Work Package 1: a systematic review of interventions and evidence of Supported Employment beyond severe mental illness internationally in the past 20 years </a:t>
            </a:r>
          </a:p>
          <a:p>
            <a:pPr marL="179388">
              <a:lnSpc>
                <a:spcPct val="115000"/>
              </a:lnSpc>
              <a:spcAft>
                <a:spcPts val="600"/>
              </a:spcAft>
            </a:pPr>
            <a:r>
              <a:rPr lang="en-GB" altLang="en-US" sz="1900">
                <a:ea typeface="Calibri" panose="020F0502020204030204" pitchFamily="34" charset="0"/>
                <a:cs typeface="Times New Roman" panose="02020603050405020304" pitchFamily="18" charset="0"/>
              </a:rPr>
              <a:t>Work Package 2: c85 qualitative interviews with providers, co-location partners, service users, commissioners from key interventions. Critical reflections &amp; lessons learned for future </a:t>
            </a:r>
          </a:p>
          <a:p>
            <a:pPr marL="179388">
              <a:lnSpc>
                <a:spcPct val="115000"/>
              </a:lnSpc>
              <a:spcAft>
                <a:spcPts val="600"/>
              </a:spcAft>
            </a:pPr>
            <a:r>
              <a:rPr lang="en-GB" altLang="en-US" sz="1900">
                <a:ea typeface="Calibri" panose="020F0502020204030204" pitchFamily="34" charset="0"/>
                <a:cs typeface="Times New Roman" panose="02020603050405020304" pitchFamily="18" charset="0"/>
              </a:rPr>
              <a:t>Work Package 3: cost-benefit analysis strand focusing on IPS low-moderate MH &amp;/or MSK and the creation of open source user friendly CBA tools for future public use</a:t>
            </a:r>
          </a:p>
          <a:p>
            <a:pPr marL="179388">
              <a:lnSpc>
                <a:spcPct val="115000"/>
              </a:lnSpc>
              <a:spcAft>
                <a:spcPts val="600"/>
              </a:spcAft>
            </a:pPr>
            <a:r>
              <a:rPr lang="en-GB" altLang="en-US" sz="1900">
                <a:ea typeface="Calibri" panose="020F0502020204030204" pitchFamily="34" charset="0"/>
                <a:cs typeface="Times New Roman" panose="02020603050405020304" pitchFamily="18" charset="0"/>
              </a:rPr>
              <a:t>Work Package 4: practical resources to help commissioners and providers to effectively design and implement future Supported Employment interventions beyond </a:t>
            </a:r>
            <a:r>
              <a:rPr lang="en-GB" altLang="en-US" sz="1900"/>
              <a:t>severe mental illness</a:t>
            </a:r>
            <a:r>
              <a:rPr lang="en-GB" altLang="en-US" sz="1900">
                <a:cs typeface="Calibri" panose="020F0502020204030204" pitchFamily="34" charset="0"/>
              </a:rPr>
              <a:t> </a:t>
            </a:r>
          </a:p>
        </p:txBody>
      </p:sp>
      <p:sp>
        <p:nvSpPr>
          <p:cNvPr id="3" name="Slide Number Placeholder 2">
            <a:extLst>
              <a:ext uri="{FF2B5EF4-FFF2-40B4-BE49-F238E27FC236}">
                <a16:creationId xmlns:a16="http://schemas.microsoft.com/office/drawing/2014/main" id="{EB9886BB-7D56-1F34-C371-896CDEFC62E7}"/>
              </a:ext>
            </a:extLst>
          </p:cNvPr>
          <p:cNvSpPr>
            <a:spLocks noGrp="1"/>
          </p:cNvSpPr>
          <p:nvPr>
            <p:ph type="sldNum" sz="quarter" idx="12"/>
          </p:nvPr>
        </p:nvSpPr>
        <p:spPr/>
        <p:txBody>
          <a:bodyPr/>
          <a:lstStyle/>
          <a:p>
            <a:pPr>
              <a:defRPr/>
            </a:pPr>
            <a:fld id="{B42B0CF3-0F1F-44FD-9E26-819622DED528}" type="slidenum">
              <a:rPr lang="en-US" sz="1200"/>
              <a:pPr>
                <a:defRPr/>
              </a:pPr>
              <a:t>13</a:t>
            </a:fld>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B301E-771E-F1D5-F051-0D2B43B71D95}"/>
              </a:ext>
            </a:extLst>
          </p:cNvPr>
          <p:cNvSpPr>
            <a:spLocks noGrp="1"/>
          </p:cNvSpPr>
          <p:nvPr>
            <p:ph type="title"/>
          </p:nvPr>
        </p:nvSpPr>
        <p:spPr>
          <a:xfrm>
            <a:off x="1427163" y="452438"/>
            <a:ext cx="10240962" cy="446087"/>
          </a:xfrm>
        </p:spPr>
        <p:txBody>
          <a:bodyPr>
            <a:normAutofit fontScale="90000"/>
          </a:bodyPr>
          <a:lstStyle/>
          <a:p>
            <a:pPr>
              <a:defRPr/>
            </a:pPr>
            <a:r>
              <a:rPr lang="en-GB" dirty="0"/>
              <a:t>Project structure</a:t>
            </a:r>
          </a:p>
        </p:txBody>
      </p:sp>
      <p:sp>
        <p:nvSpPr>
          <p:cNvPr id="20483" name="Content Placeholder 4">
            <a:extLst>
              <a:ext uri="{FF2B5EF4-FFF2-40B4-BE49-F238E27FC236}">
                <a16:creationId xmlns:a16="http://schemas.microsoft.com/office/drawing/2014/main" id="{23BC5CE9-33FA-B47A-85A3-0027E3E3FFC1}"/>
              </a:ext>
            </a:extLst>
          </p:cNvPr>
          <p:cNvSpPr>
            <a:spLocks noGrp="1" noChangeArrowheads="1"/>
          </p:cNvSpPr>
          <p:nvPr>
            <p:ph idx="1"/>
          </p:nvPr>
        </p:nvSpPr>
        <p:spPr>
          <a:xfrm>
            <a:off x="1427163" y="1616075"/>
            <a:ext cx="10240962" cy="4006850"/>
          </a:xfrm>
        </p:spPr>
        <p:txBody>
          <a:bodyPr/>
          <a:lstStyle/>
          <a:p>
            <a:pPr marL="179388">
              <a:lnSpc>
                <a:spcPct val="115000"/>
              </a:lnSpc>
              <a:spcAft>
                <a:spcPts val="600"/>
              </a:spcAft>
            </a:pPr>
            <a:r>
              <a:rPr lang="en-GB" altLang="en-US" sz="1900">
                <a:ea typeface="Calibri" panose="020F0502020204030204" pitchFamily="34" charset="0"/>
                <a:cs typeface="Times New Roman" panose="02020603050405020304" pitchFamily="18" charset="0"/>
              </a:rPr>
              <a:t>Work Package 1: a systematic review of interventions and evidence of Supported Employment beyond severe mental illness internationally in the past 20 years </a:t>
            </a:r>
          </a:p>
          <a:p>
            <a:pPr marL="179388">
              <a:lnSpc>
                <a:spcPct val="115000"/>
              </a:lnSpc>
              <a:spcAft>
                <a:spcPts val="600"/>
              </a:spcAft>
            </a:pPr>
            <a:r>
              <a:rPr lang="en-GB" altLang="en-US" sz="1900">
                <a:ea typeface="Calibri" panose="020F0502020204030204" pitchFamily="34" charset="0"/>
                <a:cs typeface="Times New Roman" panose="02020603050405020304" pitchFamily="18" charset="0"/>
              </a:rPr>
              <a:t>Work Package 2: c85 qualitative interviews with providers, co-location partners, service users, commissioners from key interventions. Critical reflections &amp; lessons learned for future </a:t>
            </a:r>
          </a:p>
          <a:p>
            <a:pPr marL="179388">
              <a:lnSpc>
                <a:spcPct val="115000"/>
              </a:lnSpc>
              <a:spcAft>
                <a:spcPts val="600"/>
              </a:spcAft>
            </a:pPr>
            <a:r>
              <a:rPr lang="en-GB" altLang="en-US" sz="1900">
                <a:ea typeface="Calibri" panose="020F0502020204030204" pitchFamily="34" charset="0"/>
                <a:cs typeface="Times New Roman" panose="02020603050405020304" pitchFamily="18" charset="0"/>
              </a:rPr>
              <a:t>Work Package 3: cost-benefit analysis strand focusing on IPS low-moderate MH &amp;/or MSK and the creation of open source user friendly CBA tools for future public use</a:t>
            </a:r>
          </a:p>
          <a:p>
            <a:pPr marL="179388">
              <a:lnSpc>
                <a:spcPct val="115000"/>
              </a:lnSpc>
              <a:spcAft>
                <a:spcPts val="600"/>
              </a:spcAft>
            </a:pPr>
            <a:r>
              <a:rPr lang="en-GB" altLang="en-US" sz="1900">
                <a:ea typeface="Calibri" panose="020F0502020204030204" pitchFamily="34" charset="0"/>
                <a:cs typeface="Times New Roman" panose="02020603050405020304" pitchFamily="18" charset="0"/>
              </a:rPr>
              <a:t>Work Package 4: practical resources to help commissioners and providers to effectively design and implement future Supported Employment interventions beyond </a:t>
            </a:r>
            <a:r>
              <a:rPr lang="en-GB" altLang="en-US" sz="1900"/>
              <a:t>severe mental illness</a:t>
            </a:r>
            <a:r>
              <a:rPr lang="en-GB" altLang="en-US" sz="1900">
                <a:cs typeface="Calibri" panose="020F0502020204030204" pitchFamily="34" charset="0"/>
              </a:rPr>
              <a:t> </a:t>
            </a:r>
          </a:p>
        </p:txBody>
      </p:sp>
      <p:sp>
        <p:nvSpPr>
          <p:cNvPr id="3" name="Slide Number Placeholder 2">
            <a:extLst>
              <a:ext uri="{FF2B5EF4-FFF2-40B4-BE49-F238E27FC236}">
                <a16:creationId xmlns:a16="http://schemas.microsoft.com/office/drawing/2014/main" id="{49EE7B01-F1A4-CA33-927F-F7F42D509E2E}"/>
              </a:ext>
            </a:extLst>
          </p:cNvPr>
          <p:cNvSpPr>
            <a:spLocks noGrp="1"/>
          </p:cNvSpPr>
          <p:nvPr>
            <p:ph type="sldNum" sz="quarter" idx="12"/>
          </p:nvPr>
        </p:nvSpPr>
        <p:spPr/>
        <p:txBody>
          <a:bodyPr/>
          <a:lstStyle/>
          <a:p>
            <a:pPr>
              <a:defRPr/>
            </a:pPr>
            <a:fld id="{2D26A5CF-16C3-445F-BEDC-F9A4E9F6BB28}" type="slidenum">
              <a:rPr lang="en-US" sz="1200"/>
              <a:pPr>
                <a:defRPr/>
              </a:pPr>
              <a:t>14</a:t>
            </a:fld>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0D620F1-4DAD-EE63-C215-70633B0F134D}"/>
              </a:ext>
            </a:extLst>
          </p:cNvPr>
          <p:cNvSpPr>
            <a:spLocks noGrp="1"/>
          </p:cNvSpPr>
          <p:nvPr>
            <p:ph type="sldNum" sz="quarter" idx="12"/>
          </p:nvPr>
        </p:nvSpPr>
        <p:spPr/>
        <p:txBody>
          <a:bodyPr/>
          <a:lstStyle/>
          <a:p>
            <a:pPr>
              <a:defRPr/>
            </a:pPr>
            <a:fld id="{484101EA-2C1D-4452-B30E-64EA63027A27}" type="slidenum">
              <a:rPr lang="en-US" sz="1200"/>
              <a:pPr>
                <a:defRPr/>
              </a:pPr>
              <a:t>15</a:t>
            </a:fld>
            <a:endParaRPr lang="en-US" sz="1200" dirty="0"/>
          </a:p>
        </p:txBody>
      </p:sp>
      <p:pic>
        <p:nvPicPr>
          <p:cNvPr id="21507" name="Picture 3">
            <a:extLst>
              <a:ext uri="{FF2B5EF4-FFF2-40B4-BE49-F238E27FC236}">
                <a16:creationId xmlns:a16="http://schemas.microsoft.com/office/drawing/2014/main" id="{D289D924-5F5A-4586-9278-2BD8A16F20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0338" y="1847850"/>
            <a:ext cx="5595937" cy="30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F7AA6-D4E0-D455-B04C-835C62580DED}"/>
              </a:ext>
            </a:extLst>
          </p:cNvPr>
          <p:cNvSpPr>
            <a:spLocks noGrp="1"/>
          </p:cNvSpPr>
          <p:nvPr>
            <p:ph type="sldNum" sz="quarter" idx="12"/>
          </p:nvPr>
        </p:nvSpPr>
        <p:spPr/>
        <p:txBody>
          <a:bodyPr/>
          <a:lstStyle/>
          <a:p>
            <a:pPr>
              <a:defRPr/>
            </a:pPr>
            <a:fld id="{42D7F1C5-1C22-4F85-BB27-C86397768FB7}" type="slidenum">
              <a:rPr lang="en-US" sz="1200"/>
              <a:pPr>
                <a:defRPr/>
              </a:pPr>
              <a:t>16</a:t>
            </a:fld>
            <a:endParaRPr lang="en-US" sz="1200" dirty="0"/>
          </a:p>
        </p:txBody>
      </p:sp>
      <p:graphicFrame>
        <p:nvGraphicFramePr>
          <p:cNvPr id="2" name="Table 1">
            <a:extLst>
              <a:ext uri="{FF2B5EF4-FFF2-40B4-BE49-F238E27FC236}">
                <a16:creationId xmlns:a16="http://schemas.microsoft.com/office/drawing/2014/main" id="{6B3F8005-565D-3D2A-C44A-7BADC3A79F07}"/>
              </a:ext>
            </a:extLst>
          </p:cNvPr>
          <p:cNvGraphicFramePr>
            <a:graphicFrameLocks noGrp="1"/>
          </p:cNvGraphicFramePr>
          <p:nvPr>
            <p:extLst>
              <p:ext uri="{D42A27DB-BD31-4B8C-83A1-F6EECF244321}">
                <p14:modId xmlns:p14="http://schemas.microsoft.com/office/powerpoint/2010/main" val="1193914133"/>
              </p:ext>
            </p:extLst>
          </p:nvPr>
        </p:nvGraphicFramePr>
        <p:xfrm>
          <a:off x="1927225" y="1116013"/>
          <a:ext cx="8858250" cy="4986337"/>
        </p:xfrm>
        <a:graphic>
          <a:graphicData uri="http://schemas.openxmlformats.org/drawingml/2006/table">
            <a:tbl>
              <a:tblPr firstRow="1" bandRow="1">
                <a:tableStyleId>{5C22544A-7EE6-4342-B048-85BDC9FD1C3A}</a:tableStyleId>
              </a:tblPr>
              <a:tblGrid>
                <a:gridCol w="4694833">
                  <a:extLst>
                    <a:ext uri="{9D8B030D-6E8A-4147-A177-3AD203B41FA5}">
                      <a16:colId xmlns:a16="http://schemas.microsoft.com/office/drawing/2014/main" val="20000"/>
                    </a:ext>
                  </a:extLst>
                </a:gridCol>
                <a:gridCol w="4163417">
                  <a:extLst>
                    <a:ext uri="{9D8B030D-6E8A-4147-A177-3AD203B41FA5}">
                      <a16:colId xmlns:a16="http://schemas.microsoft.com/office/drawing/2014/main" val="20001"/>
                    </a:ext>
                  </a:extLst>
                </a:gridCol>
              </a:tblGrid>
              <a:tr h="640129">
                <a:tc>
                  <a:txBody>
                    <a:bodyPr/>
                    <a:lstStyle/>
                    <a:p>
                      <a:pPr algn="ctr"/>
                      <a:r>
                        <a:rPr lang="en-GB" sz="1800" dirty="0"/>
                        <a:t>Project Insights</a:t>
                      </a:r>
                    </a:p>
                  </a:txBody>
                  <a:tcPr marL="91435" marR="91435" marT="45723" marB="45723"/>
                </a:tc>
                <a:tc>
                  <a:txBody>
                    <a:bodyPr/>
                    <a:lstStyle/>
                    <a:p>
                      <a:pPr algn="ctr"/>
                      <a:r>
                        <a:rPr lang="en-GB" sz="1800" dirty="0"/>
                        <a:t>Policy Insights</a:t>
                      </a:r>
                    </a:p>
                    <a:p>
                      <a:pPr algn="ctr"/>
                      <a:endParaRPr lang="en-GB" sz="1800" dirty="0"/>
                    </a:p>
                  </a:txBody>
                  <a:tcPr marL="91435" marR="91435" marT="45723" marB="45723"/>
                </a:tc>
                <a:extLst>
                  <a:ext uri="{0D108BD9-81ED-4DB2-BD59-A6C34878D82A}">
                    <a16:rowId xmlns:a16="http://schemas.microsoft.com/office/drawing/2014/main" val="10000"/>
                  </a:ext>
                </a:extLst>
              </a:tr>
              <a:tr h="769615">
                <a:tc>
                  <a:txBody>
                    <a:bodyPr/>
                    <a:lstStyle/>
                    <a:p>
                      <a:r>
                        <a:rPr lang="en-GB" sz="1800" dirty="0"/>
                        <a:t>Synthesis of international quantitative evidence around vocational outcomes</a:t>
                      </a:r>
                    </a:p>
                  </a:txBody>
                  <a:tcPr marL="91435" marR="91435" marT="45723" marB="45723"/>
                </a:tc>
                <a:tc>
                  <a:txBody>
                    <a:bodyPr/>
                    <a:lstStyle/>
                    <a:p>
                      <a:r>
                        <a:rPr lang="en-GB" sz="1800" dirty="0"/>
                        <a:t>OHID: IPS-AD</a:t>
                      </a:r>
                    </a:p>
                  </a:txBody>
                  <a:tcPr marL="91435" marR="91435" marT="45723" marB="45723"/>
                </a:tc>
                <a:extLst>
                  <a:ext uri="{0D108BD9-81ED-4DB2-BD59-A6C34878D82A}">
                    <a16:rowId xmlns:a16="http://schemas.microsoft.com/office/drawing/2014/main" val="10001"/>
                  </a:ext>
                </a:extLst>
              </a:tr>
              <a:tr h="914470">
                <a:tc>
                  <a:txBody>
                    <a:bodyPr/>
                    <a:lstStyle/>
                    <a:p>
                      <a:r>
                        <a:rPr lang="en-GB" sz="1800" dirty="0"/>
                        <a:t>Synthesis of international qualitative evidence around critical success factors and outcome breadth</a:t>
                      </a:r>
                    </a:p>
                  </a:txBody>
                  <a:tcPr marL="91435" marR="91435" marT="45723" marB="45723"/>
                </a:tc>
                <a:tc>
                  <a:txBody>
                    <a:bodyPr/>
                    <a:lstStyle/>
                    <a:p>
                      <a:r>
                        <a:rPr lang="en-GB" sz="1800" dirty="0"/>
                        <a:t>DWP: The journey to Universal Support</a:t>
                      </a:r>
                    </a:p>
                  </a:txBody>
                  <a:tcPr marL="91435" marR="91435" marT="45723" marB="45723"/>
                </a:tc>
                <a:extLst>
                  <a:ext uri="{0D108BD9-81ED-4DB2-BD59-A6C34878D82A}">
                    <a16:rowId xmlns:a16="http://schemas.microsoft.com/office/drawing/2014/main" val="10002"/>
                  </a:ext>
                </a:extLst>
              </a:tr>
              <a:tr h="640129">
                <a:tc>
                  <a:txBody>
                    <a:bodyPr/>
                    <a:lstStyle/>
                    <a:p>
                      <a:r>
                        <a:rPr lang="en-GB" sz="1800" dirty="0"/>
                        <a:t>Service user’s experiences &amp; relational welfare </a:t>
                      </a:r>
                    </a:p>
                  </a:txBody>
                  <a:tcPr marL="91435" marR="91435" marT="45723" marB="45723"/>
                </a:tc>
                <a:tc>
                  <a:txBody>
                    <a:bodyPr/>
                    <a:lstStyle/>
                    <a:p>
                      <a:r>
                        <a:rPr lang="en-GB" sz="1800" dirty="0"/>
                        <a:t>BASE: SEQF &amp; Localised Supported Employment</a:t>
                      </a:r>
                    </a:p>
                  </a:txBody>
                  <a:tcPr marL="91435" marR="91435" marT="45723" marB="45723"/>
                </a:tc>
                <a:extLst>
                  <a:ext uri="{0D108BD9-81ED-4DB2-BD59-A6C34878D82A}">
                    <a16:rowId xmlns:a16="http://schemas.microsoft.com/office/drawing/2014/main" val="10003"/>
                  </a:ext>
                </a:extLst>
              </a:tr>
              <a:tr h="640129">
                <a:tc>
                  <a:txBody>
                    <a:bodyPr/>
                    <a:lstStyle/>
                    <a:p>
                      <a:r>
                        <a:rPr lang="en-GB" sz="1800" dirty="0"/>
                        <a:t>Employer engagement </a:t>
                      </a:r>
                    </a:p>
                  </a:txBody>
                  <a:tcPr marL="91435" marR="91435" marT="45723" marB="45723"/>
                </a:tc>
                <a:tc>
                  <a:txBody>
                    <a:bodyPr/>
                    <a:lstStyle/>
                    <a:p>
                      <a:r>
                        <a:rPr lang="en-GB" sz="1800" dirty="0"/>
                        <a:t>Greater Manchester CA &amp; West London Alliance: local perspectives</a:t>
                      </a:r>
                    </a:p>
                  </a:txBody>
                  <a:tcPr marL="91435" marR="91435" marT="45723" marB="45723"/>
                </a:tc>
                <a:extLst>
                  <a:ext uri="{0D108BD9-81ED-4DB2-BD59-A6C34878D82A}">
                    <a16:rowId xmlns:a16="http://schemas.microsoft.com/office/drawing/2014/main" val="10004"/>
                  </a:ext>
                </a:extLst>
              </a:tr>
              <a:tr h="370868">
                <a:tc>
                  <a:txBody>
                    <a:bodyPr/>
                    <a:lstStyle/>
                    <a:p>
                      <a:r>
                        <a:rPr lang="en-GB" sz="1800" dirty="0"/>
                        <a:t>Fidelity: adaptation, spirit, values, role</a:t>
                      </a:r>
                    </a:p>
                  </a:txBody>
                  <a:tcPr marL="91435" marR="91435" marT="45723" marB="45723"/>
                </a:tc>
                <a:tc>
                  <a:txBody>
                    <a:bodyPr/>
                    <a:lstStyle/>
                    <a:p>
                      <a:r>
                        <a:rPr lang="en-GB" sz="1800" dirty="0"/>
                        <a:t>IPS Grow</a:t>
                      </a:r>
                    </a:p>
                  </a:txBody>
                  <a:tcPr marL="91435" marR="91435" marT="45723" marB="45723"/>
                </a:tc>
                <a:extLst>
                  <a:ext uri="{0D108BD9-81ED-4DB2-BD59-A6C34878D82A}">
                    <a16:rowId xmlns:a16="http://schemas.microsoft.com/office/drawing/2014/main" val="10005"/>
                  </a:ext>
                </a:extLst>
              </a:tr>
              <a:tr h="370868">
                <a:tc>
                  <a:txBody>
                    <a:bodyPr/>
                    <a:lstStyle/>
                    <a:p>
                      <a:r>
                        <a:rPr lang="en-GB" sz="1800" dirty="0"/>
                        <a:t>Commissioner perspectives</a:t>
                      </a:r>
                    </a:p>
                  </a:txBody>
                  <a:tcPr marL="91435" marR="91435" marT="45723" marB="45723"/>
                </a:tc>
                <a:tc>
                  <a:txBody>
                    <a:bodyPr/>
                    <a:lstStyle/>
                    <a:p>
                      <a:r>
                        <a:rPr lang="en-GB" sz="1800"/>
                        <a:t>RAND Europe</a:t>
                      </a:r>
                      <a:endParaRPr lang="en-GB" sz="1800" dirty="0"/>
                    </a:p>
                  </a:txBody>
                  <a:tcPr marL="91435" marR="91435" marT="45723" marB="45723"/>
                </a:tc>
                <a:extLst>
                  <a:ext uri="{0D108BD9-81ED-4DB2-BD59-A6C34878D82A}">
                    <a16:rowId xmlns:a16="http://schemas.microsoft.com/office/drawing/2014/main" val="10006"/>
                  </a:ext>
                </a:extLst>
              </a:tr>
              <a:tr h="640129">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GB" sz="1800" dirty="0"/>
                        <a:t>Economic evaluation: model scenarios &amp; introducing the open source CBA tool</a:t>
                      </a:r>
                    </a:p>
                  </a:txBody>
                  <a:tcPr marL="91435" marR="91435" marT="45723" marB="45723"/>
                </a:tc>
                <a:tc>
                  <a:txBody>
                    <a:bodyPr/>
                    <a:lstStyle/>
                    <a:p>
                      <a:endParaRPr lang="en-GB" sz="1800" dirty="0"/>
                    </a:p>
                  </a:txBody>
                  <a:tcPr marL="91435" marR="91435" marT="45723" marB="45723"/>
                </a:tc>
                <a:extLst>
                  <a:ext uri="{0D108BD9-81ED-4DB2-BD59-A6C34878D82A}">
                    <a16:rowId xmlns:a16="http://schemas.microsoft.com/office/drawing/2014/main" val="10007"/>
                  </a:ext>
                </a:extLst>
              </a:tr>
            </a:tbl>
          </a:graphicData>
        </a:graphic>
      </p:graphicFrame>
      <p:sp>
        <p:nvSpPr>
          <p:cNvPr id="5" name="Title 1">
            <a:extLst>
              <a:ext uri="{FF2B5EF4-FFF2-40B4-BE49-F238E27FC236}">
                <a16:creationId xmlns:a16="http://schemas.microsoft.com/office/drawing/2014/main" id="{E58EDF05-2D46-899A-375D-54E1C52F9026}"/>
              </a:ext>
            </a:extLst>
          </p:cNvPr>
          <p:cNvSpPr>
            <a:spLocks noGrp="1"/>
          </p:cNvSpPr>
          <p:nvPr>
            <p:ph type="title"/>
          </p:nvPr>
        </p:nvSpPr>
        <p:spPr>
          <a:xfrm>
            <a:off x="1709738" y="252413"/>
            <a:ext cx="9294812" cy="660400"/>
          </a:xfrm>
        </p:spPr>
        <p:txBody>
          <a:bodyPr/>
          <a:lstStyle/>
          <a:p>
            <a:pPr>
              <a:defRPr/>
            </a:pPr>
            <a:r>
              <a:rPr lang="en-GB" dirty="0"/>
              <a:t>Future webinars through 2024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B7333A-923E-4B15-7D19-CADE223682D0}"/>
              </a:ext>
            </a:extLst>
          </p:cNvPr>
          <p:cNvSpPr>
            <a:spLocks noGrp="1"/>
          </p:cNvSpPr>
          <p:nvPr>
            <p:ph type="sldNum" sz="quarter" idx="12"/>
          </p:nvPr>
        </p:nvSpPr>
        <p:spPr/>
        <p:txBody>
          <a:bodyPr/>
          <a:lstStyle/>
          <a:p>
            <a:pPr>
              <a:defRPr/>
            </a:pPr>
            <a:fld id="{F296C253-3F94-44ED-B00A-10FFA3F0161B}" type="slidenum">
              <a:rPr lang="en-US" sz="1200"/>
              <a:pPr>
                <a:defRPr/>
              </a:pPr>
              <a:t>17</a:t>
            </a:fld>
            <a:endParaRPr lang="en-US" sz="1200" dirty="0"/>
          </a:p>
        </p:txBody>
      </p:sp>
      <p:sp>
        <p:nvSpPr>
          <p:cNvPr id="2" name="Title 1">
            <a:extLst>
              <a:ext uri="{FF2B5EF4-FFF2-40B4-BE49-F238E27FC236}">
                <a16:creationId xmlns:a16="http://schemas.microsoft.com/office/drawing/2014/main" id="{ED2B2894-81F2-C16B-AD80-DE74D2BD61B1}"/>
              </a:ext>
            </a:extLst>
          </p:cNvPr>
          <p:cNvSpPr>
            <a:spLocks noGrp="1"/>
          </p:cNvSpPr>
          <p:nvPr>
            <p:ph type="title"/>
          </p:nvPr>
        </p:nvSpPr>
        <p:spPr>
          <a:xfrm>
            <a:off x="1427163" y="248252"/>
            <a:ext cx="10240962" cy="708025"/>
          </a:xfrm>
        </p:spPr>
        <p:txBody>
          <a:bodyPr>
            <a:normAutofit fontScale="90000"/>
          </a:bodyPr>
          <a:lstStyle/>
          <a:p>
            <a:pPr>
              <a:defRPr/>
            </a:pPr>
            <a:r>
              <a:rPr lang="en-GB" dirty="0"/>
              <a:t>Up next…</a:t>
            </a:r>
          </a:p>
        </p:txBody>
      </p:sp>
      <p:pic>
        <p:nvPicPr>
          <p:cNvPr id="23556" name="Picture 5">
            <a:extLst>
              <a:ext uri="{FF2B5EF4-FFF2-40B4-BE49-F238E27FC236}">
                <a16:creationId xmlns:a16="http://schemas.microsoft.com/office/drawing/2014/main" id="{F940241A-1BD1-E3F4-1DDD-EF8E81927E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2188" y="837383"/>
            <a:ext cx="3516235" cy="233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7">
            <a:extLst>
              <a:ext uri="{FF2B5EF4-FFF2-40B4-BE49-F238E27FC236}">
                <a16:creationId xmlns:a16="http://schemas.microsoft.com/office/drawing/2014/main" id="{7F18D94E-4545-9E16-142A-4144D0FBB7F9}"/>
              </a:ext>
            </a:extLst>
          </p:cNvPr>
          <p:cNvSpPr txBox="1">
            <a:spLocks noChangeArrowheads="1"/>
          </p:cNvSpPr>
          <p:nvPr/>
        </p:nvSpPr>
        <p:spPr bwMode="auto">
          <a:xfrm>
            <a:off x="1295400" y="1164134"/>
            <a:ext cx="7532688"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2800" dirty="0"/>
              <a:t>Synthesis of international quantitative evidence around vocational outcomes</a:t>
            </a:r>
          </a:p>
          <a:p>
            <a:endParaRPr lang="en-GB" altLang="en-US" sz="2800" dirty="0"/>
          </a:p>
          <a:p>
            <a:r>
              <a:rPr lang="en-GB" altLang="en-US" sz="2800" dirty="0"/>
              <a:t>Wed 13</a:t>
            </a:r>
            <a:r>
              <a:rPr lang="en-GB" altLang="en-US" sz="2800" baseline="30000" dirty="0"/>
              <a:t>th</a:t>
            </a:r>
            <a:r>
              <a:rPr lang="en-GB" altLang="en-US" sz="2800" dirty="0"/>
              <a:t> March 2024, 14:00-15:30</a:t>
            </a:r>
          </a:p>
          <a:p>
            <a:endParaRPr lang="en-GB" altLang="en-US" sz="2800" dirty="0"/>
          </a:p>
          <a:p>
            <a:r>
              <a:rPr lang="en-GB" altLang="en-US" sz="2800" dirty="0">
                <a:hlinkClick r:id="rId3"/>
              </a:rPr>
              <a:t>https://www.eventbrite.co.uk/e/844726247947?aff=oddtdtcreator</a:t>
            </a:r>
            <a:endParaRPr lang="en-GB" altLang="en-US" sz="2800" dirty="0"/>
          </a:p>
          <a:p>
            <a:endParaRPr lang="en-GB" altLang="en-US" sz="2800" dirty="0"/>
          </a:p>
          <a:p>
            <a:r>
              <a:rPr lang="en-GB" altLang="en-US" sz="2800" dirty="0"/>
              <a:t>Find out about upcoming events via LinkedIn:</a:t>
            </a:r>
          </a:p>
          <a:p>
            <a:r>
              <a:rPr lang="en-GB" altLang="en-US" sz="2800" dirty="0"/>
              <a:t>#adamwhitworth</a:t>
            </a:r>
          </a:p>
          <a:p>
            <a:r>
              <a:rPr lang="en-GB" altLang="en-US" sz="2800" dirty="0"/>
              <a:t>#ipsbeyondsmi</a:t>
            </a:r>
          </a:p>
          <a:p>
            <a:endParaRPr lang="en-GB" alt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A5B681-1460-44E6-D2BE-84D714CD65D4}"/>
              </a:ext>
            </a:extLst>
          </p:cNvPr>
          <p:cNvSpPr>
            <a:spLocks noGrp="1"/>
          </p:cNvSpPr>
          <p:nvPr>
            <p:ph type="sldNum" sz="quarter" idx="14"/>
          </p:nvPr>
        </p:nvSpPr>
        <p:spPr/>
        <p:txBody>
          <a:bodyPr/>
          <a:lstStyle>
            <a:defPPr>
              <a:defRPr lang="en-US"/>
            </a:defPPr>
            <a:lvl1pPr algn="ctr" defTabSz="914330" rtl="0" eaLnBrk="1" fontAlgn="auto" hangingPunct="1">
              <a:spcBef>
                <a:spcPts val="0"/>
              </a:spcBef>
              <a:spcAft>
                <a:spcPts val="0"/>
              </a:spcAft>
              <a:defRPr sz="1000" b="0" i="0" kern="1200" smtClean="0">
                <a:solidFill>
                  <a:schemeClr val="tx1">
                    <a:alpha val="70000"/>
                  </a:schemeClr>
                </a:solidFill>
                <a:latin typeface="Arial" panose="020B0604020202020204" pitchFamily="34" charset="0"/>
                <a:ea typeface="Arial" panose="020B0604020202020204" pitchFamily="34" charset="0"/>
                <a:cs typeface="Arial" panose="020B0604020202020204" pitchFamily="34" charset="0"/>
              </a:defRPr>
            </a:lvl1pPr>
            <a:lvl2pPr marL="455613" indent="1588" algn="l" defTabSz="912813"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E4142526-AE7D-430C-83BC-25BF78F0049D}" type="slidenum">
              <a:rPr lang="en-US"/>
              <a:pPr>
                <a:defRPr/>
              </a:pPr>
              <a:t>18</a:t>
            </a:fld>
            <a:endParaRPr lang="en-US"/>
          </a:p>
        </p:txBody>
      </p:sp>
      <p:sp>
        <p:nvSpPr>
          <p:cNvPr id="24579" name="Title 3">
            <a:extLst>
              <a:ext uri="{FF2B5EF4-FFF2-40B4-BE49-F238E27FC236}">
                <a16:creationId xmlns:a16="http://schemas.microsoft.com/office/drawing/2014/main" id="{FB4B55A6-DFC1-7C23-0431-AB2C258FF628}"/>
              </a:ext>
            </a:extLst>
          </p:cNvPr>
          <p:cNvSpPr>
            <a:spLocks noGrp="1" noChangeArrowheads="1"/>
          </p:cNvSpPr>
          <p:nvPr>
            <p:ph type="title"/>
          </p:nvPr>
        </p:nvSpPr>
        <p:spPr bwMode="auto">
          <a:xfrm>
            <a:off x="1866900" y="665163"/>
            <a:ext cx="9996488" cy="1387475"/>
          </a:xfrm>
        </p:spPr>
        <p:txBody>
          <a:bodyPr wrap="square" numCol="1" compatLnSpc="1">
            <a:prstTxWarp prst="textNoShape">
              <a:avLst/>
            </a:prstTxWarp>
          </a:bodyPr>
          <a:lstStyle/>
          <a:p>
            <a:pPr eaLnBrk="1" hangingPunct="1"/>
            <a:r>
              <a:rPr lang="en-GB" altLang="en-US"/>
              <a:t>NIHR acknowledgement and disclaimer </a:t>
            </a:r>
          </a:p>
        </p:txBody>
      </p:sp>
      <p:sp>
        <p:nvSpPr>
          <p:cNvPr id="24580" name="Content Placeholder 4">
            <a:extLst>
              <a:ext uri="{FF2B5EF4-FFF2-40B4-BE49-F238E27FC236}">
                <a16:creationId xmlns:a16="http://schemas.microsoft.com/office/drawing/2014/main" id="{5536ABB1-4371-BB41-847B-F4E30A4724CC}"/>
              </a:ext>
            </a:extLst>
          </p:cNvPr>
          <p:cNvSpPr>
            <a:spLocks noGrp="1" noChangeArrowheads="1"/>
          </p:cNvSpPr>
          <p:nvPr>
            <p:ph idx="1"/>
          </p:nvPr>
        </p:nvSpPr>
        <p:spPr>
          <a:xfrm>
            <a:off x="1866900" y="2157413"/>
            <a:ext cx="9032875" cy="4049712"/>
          </a:xfrm>
        </p:spPr>
        <p:txBody>
          <a:bodyPr/>
          <a:lstStyle/>
          <a:p>
            <a:pPr eaLnBrk="1" hangingPunct="1"/>
            <a:r>
              <a:rPr lang="en-GB" altLang="en-US" sz="2400">
                <a:solidFill>
                  <a:srgbClr val="000000"/>
                </a:solidFill>
                <a:latin typeface="Lato" panose="020F0502020204030203" pitchFamily="34" charset="0"/>
              </a:rPr>
              <a:t>This study/project is funded by the NIHR Policy Research Programme (PRP) (grant number NIHR202996). The views expressed are those of the author(s) and not necessarily those of the NIHR or the Department of Health and Social Care</a:t>
            </a:r>
            <a:endParaRPr lang="en-GB" altLang="en-US" sz="2400"/>
          </a:p>
        </p:txBody>
      </p:sp>
      <p:pic>
        <p:nvPicPr>
          <p:cNvPr id="24581" name="Picture 5">
            <a:extLst>
              <a:ext uri="{FF2B5EF4-FFF2-40B4-BE49-F238E27FC236}">
                <a16:creationId xmlns:a16="http://schemas.microsoft.com/office/drawing/2014/main" id="{90F723AA-675F-35E0-5622-10E6DA4FA0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3975" y="5562600"/>
            <a:ext cx="418941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Placeholder 5">
            <a:extLst>
              <a:ext uri="{FF2B5EF4-FFF2-40B4-BE49-F238E27FC236}">
                <a16:creationId xmlns:a16="http://schemas.microsoft.com/office/drawing/2014/main" id="{1D368116-07CE-0804-BE9B-1D321745F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 t="7401" r="2" b="1735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513B850A-3DFC-39D9-649F-702899E70FF0}"/>
              </a:ext>
            </a:extLst>
          </p:cNvPr>
          <p:cNvSpPr/>
          <p:nvPr/>
        </p:nvSpPr>
        <p:spPr>
          <a:xfrm>
            <a:off x="-25400" y="0"/>
            <a:ext cx="12217400" cy="6858000"/>
          </a:xfrm>
          <a:prstGeom prst="rect">
            <a:avLst/>
          </a:prstGeom>
          <a:solidFill>
            <a:srgbClr val="EE302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0" eaLnBrk="1" fontAlgn="auto" hangingPunct="1">
              <a:spcBef>
                <a:spcPts val="0"/>
              </a:spcBef>
              <a:spcAft>
                <a:spcPts val="0"/>
              </a:spcAft>
              <a:defRPr/>
            </a:pPr>
            <a:endParaRPr lang="en-US" dirty="0"/>
          </a:p>
        </p:txBody>
      </p:sp>
      <p:sp>
        <p:nvSpPr>
          <p:cNvPr id="2" name="Slide Number Placeholder 1">
            <a:extLst>
              <a:ext uri="{FF2B5EF4-FFF2-40B4-BE49-F238E27FC236}">
                <a16:creationId xmlns:a16="http://schemas.microsoft.com/office/drawing/2014/main" id="{635DE5F7-0842-BDB0-2F5C-77375D1E1E0E}"/>
              </a:ext>
            </a:extLst>
          </p:cNvPr>
          <p:cNvSpPr>
            <a:spLocks noGrp="1"/>
          </p:cNvSpPr>
          <p:nvPr>
            <p:ph type="sldNum" sz="quarter" idx="10"/>
          </p:nvPr>
        </p:nvSpPr>
        <p:spPr>
          <a:xfrm>
            <a:off x="235873" y="6418877"/>
            <a:ext cx="513735" cy="227164"/>
          </a:xfrm>
        </p:spPr>
        <p:txBody>
          <a:bodyPr/>
          <a:lstStyle/>
          <a:p>
            <a:pPr>
              <a:defRPr/>
            </a:pPr>
            <a:fld id="{228FE68D-CAF0-4234-B142-B0E306B11B00}" type="slidenum">
              <a:rPr lang="en-US">
                <a:solidFill>
                  <a:schemeClr val="bg1">
                    <a:alpha val="70000"/>
                  </a:schemeClr>
                </a:solidFill>
              </a:rPr>
              <a:pPr>
                <a:defRPr/>
              </a:pPr>
              <a:t>19</a:t>
            </a:fld>
            <a:endParaRPr lang="en-US">
              <a:solidFill>
                <a:schemeClr val="bg1">
                  <a:alpha val="70000"/>
                </a:schemeClr>
              </a:solidFill>
            </a:endParaRPr>
          </a:p>
        </p:txBody>
      </p:sp>
      <p:cxnSp>
        <p:nvCxnSpPr>
          <p:cNvPr id="7" name="Straight Connector 6">
            <a:extLst>
              <a:ext uri="{FF2B5EF4-FFF2-40B4-BE49-F238E27FC236}">
                <a16:creationId xmlns:a16="http://schemas.microsoft.com/office/drawing/2014/main" id="{285F4AED-61C7-82C7-8529-BD1DA441037E}"/>
              </a:ext>
            </a:extLst>
          </p:cNvPr>
          <p:cNvCxnSpPr/>
          <p:nvPr/>
        </p:nvCxnSpPr>
        <p:spPr>
          <a:xfrm>
            <a:off x="985838" y="0"/>
            <a:ext cx="0" cy="685800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E037146-2678-706A-92F0-1384EA062D45}"/>
              </a:ext>
            </a:extLst>
          </p:cNvPr>
          <p:cNvSpPr txBox="1"/>
          <p:nvPr/>
        </p:nvSpPr>
        <p:spPr>
          <a:xfrm rot="5400000">
            <a:off x="-2107406" y="2686844"/>
            <a:ext cx="5184775" cy="277813"/>
          </a:xfrm>
          <a:prstGeom prst="rect">
            <a:avLst/>
          </a:prstGeom>
          <a:noFill/>
        </p:spPr>
        <p:txBody>
          <a:bodyPr>
            <a:spAutoFit/>
          </a:bodyPr>
          <a:lstStyle/>
          <a:p>
            <a:pPr defTabSz="914330" eaLnBrk="1" fontAlgn="auto" hangingPunct="1">
              <a:spcBef>
                <a:spcPts val="0"/>
              </a:spcBef>
              <a:spcAft>
                <a:spcPts val="0"/>
              </a:spcAft>
              <a:defRPr/>
            </a:pPr>
            <a:r>
              <a:rPr lang="en-US" sz="1200" spc="300">
                <a:solidFill>
                  <a:schemeClr val="bg1"/>
                </a:solidFill>
                <a:latin typeface="Montserrat" pitchFamily="2" charset="77"/>
              </a:rPr>
              <a:t>X</a:t>
            </a:r>
            <a:r>
              <a:rPr lang="en-US" sz="1200" spc="300">
                <a:latin typeface="+mn-lt"/>
              </a:rPr>
              <a:t>  </a:t>
            </a:r>
            <a:r>
              <a:rPr lang="en-US" sz="1200" spc="300">
                <a:solidFill>
                  <a:schemeClr val="bg1"/>
                </a:solidFill>
                <a:latin typeface="+mn-lt"/>
              </a:rPr>
              <a:t> THE PLACE OF USEFUL LEARNING</a:t>
            </a:r>
          </a:p>
        </p:txBody>
      </p:sp>
      <p:pic>
        <p:nvPicPr>
          <p:cNvPr id="25607" name="Picture 14">
            <a:extLst>
              <a:ext uri="{FF2B5EF4-FFF2-40B4-BE49-F238E27FC236}">
                <a16:creationId xmlns:a16="http://schemas.microsoft.com/office/drawing/2014/main" id="{C8485D10-9F63-6F1B-98F2-C4F5AD4272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1663" y="544513"/>
            <a:ext cx="2065337"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2">
            <a:extLst>
              <a:ext uri="{FF2B5EF4-FFF2-40B4-BE49-F238E27FC236}">
                <a16:creationId xmlns:a16="http://schemas.microsoft.com/office/drawing/2014/main" id="{848EB7A3-4279-FA29-F670-B750F4CA9CFA}"/>
              </a:ext>
            </a:extLst>
          </p:cNvPr>
          <p:cNvSpPr txBox="1">
            <a:spLocks/>
          </p:cNvSpPr>
          <p:nvPr/>
        </p:nvSpPr>
        <p:spPr>
          <a:xfrm>
            <a:off x="1845947" y="2398065"/>
            <a:ext cx="9131803" cy="2744506"/>
          </a:xfrm>
          <a:prstGeom prst="rect">
            <a:avLst/>
          </a:prstGeom>
          <a:ln>
            <a:noFill/>
          </a:ln>
          <a:effectLst/>
        </p:spPr>
        <p:txBody>
          <a:bodyPr lIns="0" tIns="192024" rIns="0" bIns="0"/>
          <a:lstStyle>
            <a:lvl1pPr algn="l" defTabSz="914318" rtl="0" eaLnBrk="1" latinLnBrk="0" hangingPunct="1">
              <a:lnSpc>
                <a:spcPct val="80000"/>
              </a:lnSpc>
              <a:spcBef>
                <a:spcPct val="0"/>
              </a:spcBef>
              <a:buNone/>
              <a:defRPr sz="4400" kern="1200" spc="-151" baseline="0">
                <a:solidFill>
                  <a:schemeClr val="tx1"/>
                </a:solidFill>
                <a:latin typeface="+mj-lt"/>
                <a:ea typeface="+mj-ea"/>
                <a:cs typeface="+mj-cs"/>
              </a:defRPr>
            </a:lvl1pPr>
          </a:lstStyle>
          <a:p>
            <a:pPr fontAlgn="auto">
              <a:spcAft>
                <a:spcPts val="0"/>
              </a:spcAft>
              <a:defRPr/>
            </a:pPr>
            <a:r>
              <a:rPr lang="en-US" sz="2400" spc="0" dirty="0">
                <a:ln w="22225">
                  <a:solidFill>
                    <a:schemeClr val="bg2"/>
                  </a:solidFill>
                </a:ln>
                <a:noFill/>
              </a:rPr>
              <a:t>Thanks for listening. Questions? </a:t>
            </a:r>
          </a:p>
          <a:p>
            <a:pPr fontAlgn="auto">
              <a:spcAft>
                <a:spcPts val="0"/>
              </a:spcAft>
              <a:defRPr/>
            </a:pPr>
            <a:endParaRPr lang="en-US" sz="2400" spc="0" dirty="0">
              <a:ln w="22225">
                <a:solidFill>
                  <a:schemeClr val="bg2"/>
                </a:solidFill>
              </a:ln>
              <a:noFill/>
            </a:endParaRPr>
          </a:p>
          <a:p>
            <a:pPr fontAlgn="auto">
              <a:spcAft>
                <a:spcPts val="0"/>
              </a:spcAft>
              <a:defRPr/>
            </a:pPr>
            <a:endParaRPr lang="en-US" sz="2400" spc="0" dirty="0">
              <a:ln w="22225">
                <a:solidFill>
                  <a:schemeClr val="bg2"/>
                </a:solidFill>
              </a:ln>
              <a:noFill/>
            </a:endParaRPr>
          </a:p>
          <a:p>
            <a:pPr fontAlgn="auto">
              <a:spcAft>
                <a:spcPts val="0"/>
              </a:spcAft>
              <a:defRPr/>
            </a:pPr>
            <a:endParaRPr lang="en-US" sz="2400" spc="0" dirty="0">
              <a:ln w="22225">
                <a:solidFill>
                  <a:schemeClr val="bg2"/>
                </a:solidFill>
              </a:ln>
              <a:noFill/>
            </a:endParaRPr>
          </a:p>
          <a:p>
            <a:pPr fontAlgn="auto">
              <a:spcAft>
                <a:spcPts val="0"/>
              </a:spcAft>
              <a:defRPr/>
            </a:pPr>
            <a:endParaRPr lang="en-US" sz="2400" spc="0" dirty="0">
              <a:ln w="22225">
                <a:solidFill>
                  <a:schemeClr val="bg2"/>
                </a:solidFill>
              </a:ln>
              <a:noFill/>
            </a:endParaRPr>
          </a:p>
          <a:p>
            <a:pPr fontAlgn="auto">
              <a:spcAft>
                <a:spcPts val="0"/>
              </a:spcAft>
              <a:defRPr/>
            </a:pPr>
            <a:endParaRPr lang="en-US" sz="2400" spc="0" dirty="0">
              <a:ln w="22225">
                <a:solidFill>
                  <a:schemeClr val="bg2"/>
                </a:solidFill>
              </a:ln>
              <a:noFill/>
            </a:endParaRPr>
          </a:p>
          <a:p>
            <a:pPr fontAlgn="auto">
              <a:spcAft>
                <a:spcPts val="0"/>
              </a:spcAft>
              <a:defRPr/>
            </a:pPr>
            <a:endParaRPr lang="en-US" sz="2400" spc="0" dirty="0">
              <a:ln w="22225">
                <a:solidFill>
                  <a:schemeClr val="bg2"/>
                </a:solidFill>
              </a:ln>
              <a:noFill/>
            </a:endParaRPr>
          </a:p>
          <a:p>
            <a:pPr fontAlgn="auto">
              <a:spcAft>
                <a:spcPts val="0"/>
              </a:spcAft>
              <a:defRPr/>
            </a:pPr>
            <a:endParaRPr lang="en-US" sz="2400" spc="0" dirty="0">
              <a:ln w="22225">
                <a:solidFill>
                  <a:schemeClr val="bg2"/>
                </a:solidFill>
              </a:ln>
              <a:noFill/>
            </a:endParaRPr>
          </a:p>
          <a:p>
            <a:pPr fontAlgn="auto">
              <a:spcAft>
                <a:spcPts val="0"/>
              </a:spcAft>
              <a:defRPr/>
            </a:pPr>
            <a:endParaRPr lang="en-US" sz="2400" spc="0" dirty="0">
              <a:ln w="22225">
                <a:solidFill>
                  <a:schemeClr val="bg2"/>
                </a:solidFill>
              </a:ln>
              <a:noFill/>
            </a:endParaRPr>
          </a:p>
          <a:p>
            <a:pPr fontAlgn="auto">
              <a:spcAft>
                <a:spcPts val="0"/>
              </a:spcAft>
              <a:defRPr/>
            </a:pPr>
            <a:endParaRPr lang="en-US" sz="2400" spc="0" dirty="0">
              <a:ln w="22225">
                <a:solidFill>
                  <a:schemeClr val="bg2"/>
                </a:solidFill>
              </a:ln>
              <a:noFill/>
            </a:endParaRPr>
          </a:p>
          <a:p>
            <a:pPr fontAlgn="auto">
              <a:spcAft>
                <a:spcPts val="0"/>
              </a:spcAft>
              <a:defRPr/>
            </a:pPr>
            <a:endParaRPr lang="en-US" sz="2400" spc="0" dirty="0">
              <a:ln w="22225">
                <a:solidFill>
                  <a:srgbClr val="FFFFFF"/>
                </a:solidFill>
              </a:l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459230-C64E-B638-1D39-346CC5FEA7C4}"/>
              </a:ext>
            </a:extLst>
          </p:cNvPr>
          <p:cNvSpPr>
            <a:spLocks noGrp="1"/>
          </p:cNvSpPr>
          <p:nvPr>
            <p:ph type="sldNum" sz="quarter" idx="12"/>
          </p:nvPr>
        </p:nvSpPr>
        <p:spPr/>
        <p:txBody>
          <a:bodyPr/>
          <a:lstStyle/>
          <a:p>
            <a:pPr>
              <a:defRPr/>
            </a:pPr>
            <a:fld id="{DCE306AB-3715-42B8-AAD0-4489E43C075D}" type="slidenum">
              <a:rPr lang="en-US" sz="1200"/>
              <a:pPr>
                <a:defRPr/>
              </a:pPr>
              <a:t>2</a:t>
            </a:fld>
            <a:endParaRPr lang="en-US" sz="1200" dirty="0"/>
          </a:p>
        </p:txBody>
      </p:sp>
      <p:pic>
        <p:nvPicPr>
          <p:cNvPr id="8195" name="Picture 5">
            <a:extLst>
              <a:ext uri="{FF2B5EF4-FFF2-40B4-BE49-F238E27FC236}">
                <a16:creationId xmlns:a16="http://schemas.microsoft.com/office/drawing/2014/main" id="{3ABB48C8-88AC-815A-6399-89D56E0707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7184"/>
          <a:stretch>
            <a:fillRect/>
          </a:stretch>
        </p:blipFill>
        <p:spPr bwMode="auto">
          <a:xfrm>
            <a:off x="3836988" y="1984375"/>
            <a:ext cx="5348287"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3A42AD-85E7-74B9-E7B4-43F89084C63D}"/>
              </a:ext>
            </a:extLst>
          </p:cNvPr>
          <p:cNvSpPr>
            <a:spLocks noGrp="1"/>
          </p:cNvSpPr>
          <p:nvPr>
            <p:ph type="sldNum" sz="quarter" idx="14"/>
          </p:nvPr>
        </p:nvSpPr>
        <p:spPr>
          <a:xfrm>
            <a:off x="235873" y="6418877"/>
            <a:ext cx="513735" cy="227164"/>
          </a:xfrm>
        </p:spPr>
        <p:txBody>
          <a:bodyPr/>
          <a:lstStyle/>
          <a:p>
            <a:pPr>
              <a:defRPr/>
            </a:pPr>
            <a:fld id="{E944A775-C0F5-44A4-A512-08ED1FB01D68}" type="slidenum">
              <a:rPr lang="en-US"/>
              <a:pPr>
                <a:defRPr/>
              </a:pPr>
              <a:t>3</a:t>
            </a:fld>
            <a:endParaRPr lang="en-US"/>
          </a:p>
        </p:txBody>
      </p:sp>
      <p:sp>
        <p:nvSpPr>
          <p:cNvPr id="9219" name="Title 3">
            <a:extLst>
              <a:ext uri="{FF2B5EF4-FFF2-40B4-BE49-F238E27FC236}">
                <a16:creationId xmlns:a16="http://schemas.microsoft.com/office/drawing/2014/main" id="{D9396B0D-394B-A090-148B-203B77EF0108}"/>
              </a:ext>
            </a:extLst>
          </p:cNvPr>
          <p:cNvSpPr>
            <a:spLocks noGrp="1" noChangeArrowheads="1"/>
          </p:cNvSpPr>
          <p:nvPr>
            <p:ph type="title"/>
          </p:nvPr>
        </p:nvSpPr>
        <p:spPr bwMode="auto">
          <a:xfrm>
            <a:off x="1885950" y="53975"/>
            <a:ext cx="9674225" cy="969963"/>
          </a:xfrm>
        </p:spPr>
        <p:txBody>
          <a:bodyPr wrap="square" numCol="1" compatLnSpc="1">
            <a:prstTxWarp prst="textNoShape">
              <a:avLst/>
            </a:prstTxWarp>
          </a:bodyPr>
          <a:lstStyle/>
          <a:p>
            <a:pPr eaLnBrk="1" hangingPunct="1"/>
            <a:r>
              <a:rPr lang="en-US" altLang="en-US" sz="3200"/>
              <a:t>The all too familiar work-health context</a:t>
            </a:r>
          </a:p>
        </p:txBody>
      </p:sp>
      <p:pic>
        <p:nvPicPr>
          <p:cNvPr id="9220" name="Picture 4">
            <a:extLst>
              <a:ext uri="{FF2B5EF4-FFF2-40B4-BE49-F238E27FC236}">
                <a16:creationId xmlns:a16="http://schemas.microsoft.com/office/drawing/2014/main" id="{40CE5CC7-1FE4-B20A-68A2-0456E3EB5B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0213" y="4865688"/>
            <a:ext cx="1476375"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a:extLst>
              <a:ext uri="{FF2B5EF4-FFF2-40B4-BE49-F238E27FC236}">
                <a16:creationId xmlns:a16="http://schemas.microsoft.com/office/drawing/2014/main" id="{D43E1063-3068-7E6E-CBD5-E760116B92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7463" y="3895725"/>
            <a:ext cx="16700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8" descr="A graph showing the growth of the number of patients&#10;&#10;Description automatically generated with medium confidence">
            <a:extLst>
              <a:ext uri="{FF2B5EF4-FFF2-40B4-BE49-F238E27FC236}">
                <a16:creationId xmlns:a16="http://schemas.microsoft.com/office/drawing/2014/main" id="{1389E8B2-65B5-F410-6F6B-91D3C245D5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4300" y="828675"/>
            <a:ext cx="4465638"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0" descr="A graph showing the number of work limit&#10;&#10;Description automatically generated with medium confidence">
            <a:extLst>
              <a:ext uri="{FF2B5EF4-FFF2-40B4-BE49-F238E27FC236}">
                <a16:creationId xmlns:a16="http://schemas.microsoft.com/office/drawing/2014/main" id="{79D72598-07C7-DE89-87AA-0B3B5C0DA4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2250" y="3959225"/>
            <a:ext cx="446405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4" descr="A graph showing the decline of the number of patients&#10;&#10;Description automatically generated with medium confidence">
            <a:extLst>
              <a:ext uri="{FF2B5EF4-FFF2-40B4-BE49-F238E27FC236}">
                <a16:creationId xmlns:a16="http://schemas.microsoft.com/office/drawing/2014/main" id="{2999B4E5-FC3B-0699-2374-CDBAAFA056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3063" y="828675"/>
            <a:ext cx="4465637"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5">
            <a:extLst>
              <a:ext uri="{FF2B5EF4-FFF2-40B4-BE49-F238E27FC236}">
                <a16:creationId xmlns:a16="http://schemas.microsoft.com/office/drawing/2014/main" id="{94A75B47-0A64-1A30-FA14-AA76B09A98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69050" y="4162425"/>
            <a:ext cx="3554413"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a:extLst>
              <a:ext uri="{FF2B5EF4-FFF2-40B4-BE49-F238E27FC236}">
                <a16:creationId xmlns:a16="http://schemas.microsoft.com/office/drawing/2014/main" id="{6C1414FB-2113-9B23-AADE-138EDB59FC93}"/>
              </a:ext>
            </a:extLst>
          </p:cNvPr>
          <p:cNvSpPr>
            <a:spLocks noGrp="1" noChangeArrowheads="1"/>
          </p:cNvSpPr>
          <p:nvPr>
            <p:ph type="title"/>
          </p:nvPr>
        </p:nvSpPr>
        <p:spPr bwMode="auto">
          <a:xfrm>
            <a:off x="1209675" y="219075"/>
            <a:ext cx="10745788" cy="831850"/>
          </a:xfrm>
        </p:spPr>
        <p:txBody>
          <a:bodyPr wrap="square" numCol="1" compatLnSpc="1">
            <a:prstTxWarp prst="textNoShape">
              <a:avLst/>
            </a:prstTxWarp>
          </a:bodyPr>
          <a:lstStyle/>
          <a:p>
            <a:r>
              <a:rPr lang="en-GB" altLang="en-US" sz="3200"/>
              <a:t>Supported Employment: origins &amp; effectiveness</a:t>
            </a:r>
          </a:p>
        </p:txBody>
      </p:sp>
      <p:pic>
        <p:nvPicPr>
          <p:cNvPr id="10243" name="Content Placeholder 8">
            <a:extLst>
              <a:ext uri="{FF2B5EF4-FFF2-40B4-BE49-F238E27FC236}">
                <a16:creationId xmlns:a16="http://schemas.microsoft.com/office/drawing/2014/main" id="{F5A6FEF1-DEDA-E588-AA78-BFC4693FD5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7219" t="13805" r="23865" b="50243"/>
          <a:stretch>
            <a:fillRect/>
          </a:stretch>
        </p:blipFill>
        <p:spPr>
          <a:xfrm>
            <a:off x="1268413" y="1252538"/>
            <a:ext cx="5313362" cy="2451100"/>
          </a:xfrm>
        </p:spPr>
      </p:pic>
      <p:sp>
        <p:nvSpPr>
          <p:cNvPr id="5" name="Slide Number Placeholder 4">
            <a:extLst>
              <a:ext uri="{FF2B5EF4-FFF2-40B4-BE49-F238E27FC236}">
                <a16:creationId xmlns:a16="http://schemas.microsoft.com/office/drawing/2014/main" id="{85CDA631-2CFF-31FD-A9F7-28536823A56D}"/>
              </a:ext>
            </a:extLst>
          </p:cNvPr>
          <p:cNvSpPr>
            <a:spLocks noGrp="1"/>
          </p:cNvSpPr>
          <p:nvPr>
            <p:ph type="sldNum" sz="quarter" idx="14"/>
          </p:nvPr>
        </p:nvSpPr>
        <p:spPr/>
        <p:txBody>
          <a:bodyPr/>
          <a:lstStyle/>
          <a:p>
            <a:pPr>
              <a:defRPr/>
            </a:pPr>
            <a:fld id="{18192709-64FE-47CA-8915-17D413D70B36}" type="slidenum">
              <a:rPr lang="en-US" smtClean="0"/>
              <a:pPr>
                <a:defRPr/>
              </a:pPr>
              <a:t>4</a:t>
            </a:fld>
            <a:endParaRPr lang="en-US"/>
          </a:p>
        </p:txBody>
      </p:sp>
      <p:pic>
        <p:nvPicPr>
          <p:cNvPr id="10245" name="Picture 6">
            <a:extLst>
              <a:ext uri="{FF2B5EF4-FFF2-40B4-BE49-F238E27FC236}">
                <a16:creationId xmlns:a16="http://schemas.microsoft.com/office/drawing/2014/main" id="{381EC299-78B5-9D1E-2DC2-9A8A401E580E}"/>
              </a:ext>
            </a:extLst>
          </p:cNvPr>
          <p:cNvPicPr>
            <a:picLocks noChangeAspect="1"/>
          </p:cNvPicPr>
          <p:nvPr/>
        </p:nvPicPr>
        <p:blipFill>
          <a:blip r:embed="rId3">
            <a:extLst>
              <a:ext uri="{28A0092B-C50C-407E-A947-70E740481C1C}">
                <a14:useLocalDpi xmlns:a14="http://schemas.microsoft.com/office/drawing/2010/main" val="0"/>
              </a:ext>
            </a:extLst>
          </a:blip>
          <a:srcRect l="19389" t="20526" r="24974" b="51212"/>
          <a:stretch>
            <a:fillRect/>
          </a:stretch>
        </p:blipFill>
        <p:spPr bwMode="auto">
          <a:xfrm>
            <a:off x="1268413" y="4449763"/>
            <a:ext cx="5124450" cy="1789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6" name="TextBox 10">
            <a:extLst>
              <a:ext uri="{FF2B5EF4-FFF2-40B4-BE49-F238E27FC236}">
                <a16:creationId xmlns:a16="http://schemas.microsoft.com/office/drawing/2014/main" id="{015A42AC-4D40-3871-CE28-F6465D3438A0}"/>
              </a:ext>
            </a:extLst>
          </p:cNvPr>
          <p:cNvSpPr txBox="1">
            <a:spLocks noChangeArrowheads="1"/>
          </p:cNvSpPr>
          <p:nvPr/>
        </p:nvSpPr>
        <p:spPr bwMode="auto">
          <a:xfrm>
            <a:off x="6924675" y="2297113"/>
            <a:ext cx="46894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a:t>IPS severe mental illness (IPS SMI): Around 30 international RCTs: average effects IPS 55% job starts vs 25% control plus markedly better pace to job start, hours worked (and hence total earnings), job sustainment compared to control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AA281D-848D-D90E-2F2F-5E2BED5F2622}"/>
              </a:ext>
            </a:extLst>
          </p:cNvPr>
          <p:cNvSpPr>
            <a:spLocks noGrp="1"/>
          </p:cNvSpPr>
          <p:nvPr>
            <p:ph type="sldNum" sz="quarter" idx="14"/>
          </p:nvPr>
        </p:nvSpPr>
        <p:spPr>
          <a:xfrm>
            <a:off x="235873" y="6418877"/>
            <a:ext cx="513735" cy="227164"/>
          </a:xfrm>
        </p:spPr>
        <p:txBody>
          <a:bodyPr/>
          <a:lstStyle/>
          <a:p>
            <a:pPr>
              <a:defRPr/>
            </a:pPr>
            <a:fld id="{979C029D-D083-488F-A82C-C7333F1D6F1A}" type="slidenum">
              <a:rPr lang="en-US"/>
              <a:pPr>
                <a:defRPr/>
              </a:pPr>
              <a:t>5</a:t>
            </a:fld>
            <a:endParaRPr lang="en-US"/>
          </a:p>
        </p:txBody>
      </p:sp>
      <p:sp>
        <p:nvSpPr>
          <p:cNvPr id="11267" name="Title 3">
            <a:extLst>
              <a:ext uri="{FF2B5EF4-FFF2-40B4-BE49-F238E27FC236}">
                <a16:creationId xmlns:a16="http://schemas.microsoft.com/office/drawing/2014/main" id="{D34FADFA-7FDA-B894-D7DC-B3F3F374B2FE}"/>
              </a:ext>
            </a:extLst>
          </p:cNvPr>
          <p:cNvSpPr>
            <a:spLocks noGrp="1" noChangeArrowheads="1"/>
          </p:cNvSpPr>
          <p:nvPr>
            <p:ph type="title"/>
          </p:nvPr>
        </p:nvSpPr>
        <p:spPr bwMode="auto">
          <a:xfrm>
            <a:off x="1255713" y="188913"/>
            <a:ext cx="10788650" cy="725487"/>
          </a:xfrm>
        </p:spPr>
        <p:txBody>
          <a:bodyPr wrap="square" numCol="1" compatLnSpc="1">
            <a:prstTxWarp prst="textNoShape">
              <a:avLst/>
            </a:prstTxWarp>
          </a:bodyPr>
          <a:lstStyle/>
          <a:p>
            <a:pPr eaLnBrk="1" hangingPunct="1"/>
            <a:r>
              <a:rPr lang="en-US" altLang="en-US"/>
              <a:t>High-level intro to Supported Employment</a:t>
            </a:r>
            <a:br>
              <a:rPr lang="en-US" altLang="en-US"/>
            </a:br>
            <a:endParaRPr lang="en-GB" altLang="en-US"/>
          </a:p>
        </p:txBody>
      </p:sp>
      <p:sp>
        <p:nvSpPr>
          <p:cNvPr id="11268" name="Content Placeholder 4">
            <a:extLst>
              <a:ext uri="{FF2B5EF4-FFF2-40B4-BE49-F238E27FC236}">
                <a16:creationId xmlns:a16="http://schemas.microsoft.com/office/drawing/2014/main" id="{6A3586F3-898B-C649-B3D7-177D01DB77B5}"/>
              </a:ext>
            </a:extLst>
          </p:cNvPr>
          <p:cNvSpPr>
            <a:spLocks noGrp="1" noChangeArrowheads="1"/>
          </p:cNvSpPr>
          <p:nvPr>
            <p:ph idx="1"/>
          </p:nvPr>
        </p:nvSpPr>
        <p:spPr>
          <a:xfrm>
            <a:off x="1352550" y="2900363"/>
            <a:ext cx="10485438" cy="2438400"/>
          </a:xfrm>
        </p:spPr>
        <p:txBody>
          <a:bodyPr/>
          <a:lstStyle/>
          <a:p>
            <a:pPr marL="285750" lvl="1" indent="-285750" eaLnBrk="1" hangingPunct="1">
              <a:buFont typeface="Arial" panose="020B0604020202020204" pitchFamily="34" charset="0"/>
              <a:buChar char="•"/>
            </a:pPr>
            <a:r>
              <a:rPr lang="en-US" altLang="en-US"/>
              <a:t>Fidelity key to Supported Employment: two key &amp; distinct models</a:t>
            </a:r>
          </a:p>
          <a:p>
            <a:pPr marL="285750" lvl="1" indent="-285750" eaLnBrk="1" hangingPunct="1">
              <a:buFont typeface="Arial" panose="020B0604020202020204" pitchFamily="34" charset="0"/>
              <a:buChar char="•"/>
            </a:pPr>
            <a:r>
              <a:rPr lang="en-US" altLang="en-US"/>
              <a:t>Many similarities between SEQF &amp; IPS: values, fidelity, nature of delivery, focus on both process &amp; outcomes</a:t>
            </a:r>
          </a:p>
          <a:p>
            <a:pPr marL="285750" lvl="1" indent="-285750" eaLnBrk="1" hangingPunct="1">
              <a:buFont typeface="Arial" panose="020B0604020202020204" pitchFamily="34" charset="0"/>
              <a:buChar char="•"/>
            </a:pPr>
            <a:r>
              <a:rPr lang="en-US" altLang="en-US"/>
              <a:t>But some important differences too: typical population groups, model implications (components, costs), integration  </a:t>
            </a:r>
          </a:p>
          <a:p>
            <a:pPr marL="285750" lvl="1" indent="-285750" eaLnBrk="1" hangingPunct="1">
              <a:buFont typeface="Arial" panose="020B0604020202020204" pitchFamily="34" charset="0"/>
              <a:buChar char="•"/>
            </a:pPr>
            <a:endParaRPr lang="en-US" altLang="en-US"/>
          </a:p>
          <a:p>
            <a:pPr marL="285750" lvl="1" indent="-285750" eaLnBrk="1" hangingPunct="1">
              <a:buFont typeface="Arial" panose="020B0604020202020204" pitchFamily="34" charset="0"/>
              <a:buChar char="•"/>
            </a:pPr>
            <a:endParaRPr lang="en-US" altLang="en-US"/>
          </a:p>
        </p:txBody>
      </p:sp>
      <p:sp>
        <p:nvSpPr>
          <p:cNvPr id="5" name="Rectangle: Rounded Corners 4">
            <a:extLst>
              <a:ext uri="{FF2B5EF4-FFF2-40B4-BE49-F238E27FC236}">
                <a16:creationId xmlns:a16="http://schemas.microsoft.com/office/drawing/2014/main" id="{7687DA85-6A5C-F4E1-0DE3-AF9E32C5FFF7}"/>
              </a:ext>
            </a:extLst>
          </p:cNvPr>
          <p:cNvSpPr/>
          <p:nvPr/>
        </p:nvSpPr>
        <p:spPr>
          <a:xfrm>
            <a:off x="1995488" y="1247775"/>
            <a:ext cx="3576637" cy="111601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0" eaLnBrk="1" fontAlgn="auto" hangingPunct="1">
              <a:spcBef>
                <a:spcPts val="0"/>
              </a:spcBef>
              <a:spcAft>
                <a:spcPts val="0"/>
              </a:spcAft>
              <a:defRPr/>
            </a:pPr>
            <a:r>
              <a:rPr lang="en-GB" dirty="0"/>
              <a:t>IPS </a:t>
            </a:r>
          </a:p>
        </p:txBody>
      </p:sp>
      <p:sp>
        <p:nvSpPr>
          <p:cNvPr id="6" name="Rectangle: Rounded Corners 5">
            <a:extLst>
              <a:ext uri="{FF2B5EF4-FFF2-40B4-BE49-F238E27FC236}">
                <a16:creationId xmlns:a16="http://schemas.microsoft.com/office/drawing/2014/main" id="{62CB640E-1D12-4446-DC5E-F0C87D46D977}"/>
              </a:ext>
            </a:extLst>
          </p:cNvPr>
          <p:cNvSpPr/>
          <p:nvPr/>
        </p:nvSpPr>
        <p:spPr>
          <a:xfrm>
            <a:off x="7226300" y="1247775"/>
            <a:ext cx="4132263" cy="111601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0" eaLnBrk="1" fontAlgn="auto" hangingPunct="1">
              <a:spcBef>
                <a:spcPts val="0"/>
              </a:spcBef>
              <a:spcAft>
                <a:spcPts val="0"/>
              </a:spcAft>
              <a:defRPr/>
            </a:pPr>
            <a:r>
              <a:rPr lang="en-GB" dirty="0"/>
              <a:t>SEQF</a:t>
            </a:r>
            <a:endParaRPr lang="en-GB"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B154959-700C-29F8-218B-B6143FFABB92}"/>
              </a:ext>
            </a:extLst>
          </p:cNvPr>
          <p:cNvSpPr>
            <a:spLocks noGrp="1"/>
          </p:cNvSpPr>
          <p:nvPr>
            <p:ph type="sldNum" sz="quarter" idx="14"/>
          </p:nvPr>
        </p:nvSpPr>
        <p:spPr/>
        <p:txBody>
          <a:bodyPr/>
          <a:lstStyle/>
          <a:p>
            <a:pPr>
              <a:defRPr/>
            </a:pPr>
            <a:fld id="{2591A341-E980-4F28-984F-6FB58E818D1A}" type="slidenum">
              <a:rPr lang="en-US" smtClean="0"/>
              <a:pPr>
                <a:defRPr/>
              </a:pPr>
              <a:t>6</a:t>
            </a:fld>
            <a:endParaRPr lang="en-US"/>
          </a:p>
        </p:txBody>
      </p:sp>
      <p:pic>
        <p:nvPicPr>
          <p:cNvPr id="12291" name="Picture 5">
            <a:extLst>
              <a:ext uri="{FF2B5EF4-FFF2-40B4-BE49-F238E27FC236}">
                <a16:creationId xmlns:a16="http://schemas.microsoft.com/office/drawing/2014/main" id="{562CBDF7-D6CB-FE5B-B5E6-80A3D0CEA7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5163" y="958850"/>
            <a:ext cx="3541712" cy="589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7">
            <a:extLst>
              <a:ext uri="{FF2B5EF4-FFF2-40B4-BE49-F238E27FC236}">
                <a16:creationId xmlns:a16="http://schemas.microsoft.com/office/drawing/2014/main" id="{70EE128C-D5CA-5DD3-74DF-FC0F216941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6099" t="11934" r="20700" b="13754"/>
          <a:stretch>
            <a:fillRect/>
          </a:stretch>
        </p:blipFill>
        <p:spPr bwMode="auto">
          <a:xfrm>
            <a:off x="7070725" y="736600"/>
            <a:ext cx="5072063"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8">
            <a:extLst>
              <a:ext uri="{FF2B5EF4-FFF2-40B4-BE49-F238E27FC236}">
                <a16:creationId xmlns:a16="http://schemas.microsoft.com/office/drawing/2014/main" id="{664689D9-4DD2-9ECA-546D-FDEF1F16870B}"/>
              </a:ext>
            </a:extLst>
          </p:cNvPr>
          <p:cNvSpPr txBox="1">
            <a:spLocks noChangeArrowheads="1"/>
          </p:cNvSpPr>
          <p:nvPr/>
        </p:nvSpPr>
        <p:spPr bwMode="auto">
          <a:xfrm>
            <a:off x="7704138" y="5572125"/>
            <a:ext cx="4340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altLang="en-US"/>
              <a:t>+ </a:t>
            </a:r>
          </a:p>
          <a:p>
            <a:pPr algn="ctr"/>
            <a:r>
              <a:rPr lang="en-GB" altLang="en-US"/>
              <a:t>Business Results </a:t>
            </a:r>
          </a:p>
          <a:p>
            <a:pPr algn="ctr"/>
            <a:r>
              <a:rPr lang="en-GB" altLang="en-US"/>
              <a:t>(job entry, sustainment, pace, jobseeker &amp; employer satisfaction)</a:t>
            </a:r>
          </a:p>
        </p:txBody>
      </p:sp>
      <p:sp>
        <p:nvSpPr>
          <p:cNvPr id="12294" name="Title 3">
            <a:extLst>
              <a:ext uri="{FF2B5EF4-FFF2-40B4-BE49-F238E27FC236}">
                <a16:creationId xmlns:a16="http://schemas.microsoft.com/office/drawing/2014/main" id="{C63E43E5-7F58-2183-2C24-8604840E409B}"/>
              </a:ext>
            </a:extLst>
          </p:cNvPr>
          <p:cNvSpPr>
            <a:spLocks noGrp="1" noChangeArrowheads="1"/>
          </p:cNvSpPr>
          <p:nvPr>
            <p:ph type="title"/>
          </p:nvPr>
        </p:nvSpPr>
        <p:spPr bwMode="auto">
          <a:xfrm>
            <a:off x="1620838" y="52388"/>
            <a:ext cx="10668000" cy="725487"/>
          </a:xfrm>
        </p:spPr>
        <p:txBody>
          <a:bodyPr wrap="square" numCol="1" compatLnSpc="1">
            <a:prstTxWarp prst="textNoShape">
              <a:avLst/>
            </a:prstTxWarp>
          </a:bodyPr>
          <a:lstStyle/>
          <a:p>
            <a:pPr eaLnBrk="1" hangingPunct="1"/>
            <a:r>
              <a:rPr lang="en-US" altLang="en-US"/>
              <a:t>Fidelity</a:t>
            </a:r>
            <a:br>
              <a:rPr lang="en-US" altLang="en-US"/>
            </a:br>
            <a:endParaRPr lang="en-GB" altLang="en-US"/>
          </a:p>
        </p:txBody>
      </p:sp>
      <p:sp>
        <p:nvSpPr>
          <p:cNvPr id="12295" name="Title 3">
            <a:extLst>
              <a:ext uri="{FF2B5EF4-FFF2-40B4-BE49-F238E27FC236}">
                <a16:creationId xmlns:a16="http://schemas.microsoft.com/office/drawing/2014/main" id="{84727886-2A1C-FE84-BF1C-53439A03DB42}"/>
              </a:ext>
            </a:extLst>
          </p:cNvPr>
          <p:cNvSpPr txBox="1">
            <a:spLocks noChangeArrowheads="1"/>
          </p:cNvSpPr>
          <p:nvPr/>
        </p:nvSpPr>
        <p:spPr bwMode="auto">
          <a:xfrm>
            <a:off x="5676900" y="3065463"/>
            <a:ext cx="159385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92024" rIns="0" bIns="0"/>
          <a:lstStyle>
            <a:lvl1pPr>
              <a:lnSpc>
                <a:spcPct val="120000"/>
              </a:lnSpc>
              <a:spcBef>
                <a:spcPts val="1000"/>
              </a:spcBef>
              <a:buClr>
                <a:srgbClr val="0177AD"/>
              </a:buClr>
              <a:buFont typeface="Wingdings" panose="05000000000000000000" pitchFamily="2" charset="2"/>
              <a:defRPr sz="2800">
                <a:solidFill>
                  <a:schemeClr val="tx1"/>
                </a:solidFill>
                <a:latin typeface="Arial" panose="020B0604020202020204" pitchFamily="34" charset="0"/>
              </a:defRPr>
            </a:lvl1pPr>
            <a:lvl2pPr marL="742950" indent="-285750">
              <a:lnSpc>
                <a:spcPct val="120000"/>
              </a:lnSpc>
              <a:spcBef>
                <a:spcPts val="500"/>
              </a:spcBef>
              <a:buClr>
                <a:srgbClr val="0177AD"/>
              </a:buClr>
              <a:buFont typeface="Wingdings" panose="05000000000000000000" pitchFamily="2" charset="2"/>
              <a:defRPr>
                <a:solidFill>
                  <a:schemeClr val="tx1"/>
                </a:solidFill>
                <a:latin typeface="Arial" panose="020B0604020202020204" pitchFamily="34" charset="0"/>
              </a:defRPr>
            </a:lvl2pPr>
            <a:lvl3pPr marL="1143000" indent="-228600">
              <a:lnSpc>
                <a:spcPct val="120000"/>
              </a:lnSpc>
              <a:spcBef>
                <a:spcPts val="500"/>
              </a:spcBef>
              <a:buClr>
                <a:srgbClr val="0177AD"/>
              </a:buClr>
              <a:buFont typeface="Wingdings" panose="05000000000000000000" pitchFamily="2" charset="2"/>
              <a:defRPr sz="1200">
                <a:solidFill>
                  <a:schemeClr val="tx1"/>
                </a:solidFill>
                <a:latin typeface="Arial" panose="020B0604020202020204" pitchFamily="34" charset="0"/>
              </a:defRPr>
            </a:lvl3pPr>
            <a:lvl4pPr marL="1600200" indent="-228600">
              <a:lnSpc>
                <a:spcPct val="120000"/>
              </a:lnSpc>
              <a:spcBef>
                <a:spcPts val="500"/>
              </a:spcBef>
              <a:buClr>
                <a:srgbClr val="0177AD"/>
              </a:buClr>
              <a:buFont typeface="Wingdings" panose="05000000000000000000" pitchFamily="2" charset="2"/>
              <a:defRPr sz="1000">
                <a:solidFill>
                  <a:srgbClr val="2B2B2B"/>
                </a:solidFill>
                <a:latin typeface="Arial" panose="020B0604020202020204" pitchFamily="34" charset="0"/>
              </a:defRPr>
            </a:lvl4pPr>
            <a:lvl5pPr marL="2057400" indent="-228600">
              <a:lnSpc>
                <a:spcPct val="120000"/>
              </a:lnSpc>
              <a:spcBef>
                <a:spcPts val="500"/>
              </a:spcBef>
              <a:buClr>
                <a:srgbClr val="0177AD"/>
              </a:buClr>
              <a:buFont typeface="Wingdings" panose="05000000000000000000" pitchFamily="2" charset="2"/>
              <a:defRPr sz="1000">
                <a:solidFill>
                  <a:srgbClr val="2B2B2B"/>
                </a:solidFill>
                <a:latin typeface="Arial" panose="020B0604020202020204" pitchFamily="34" charset="0"/>
              </a:defRPr>
            </a:lvl5pPr>
            <a:lvl6pPr marL="2514600" indent="-228600" defTabSz="912813" eaLnBrk="0" fontAlgn="base" hangingPunct="0">
              <a:lnSpc>
                <a:spcPct val="120000"/>
              </a:lnSpc>
              <a:spcBef>
                <a:spcPts val="500"/>
              </a:spcBef>
              <a:spcAft>
                <a:spcPct val="0"/>
              </a:spcAft>
              <a:buClr>
                <a:srgbClr val="0177AD"/>
              </a:buClr>
              <a:buFont typeface="Wingdings" panose="05000000000000000000" pitchFamily="2" charset="2"/>
              <a:defRPr sz="1000">
                <a:solidFill>
                  <a:srgbClr val="2B2B2B"/>
                </a:solidFill>
                <a:latin typeface="Arial" panose="020B0604020202020204" pitchFamily="34" charset="0"/>
              </a:defRPr>
            </a:lvl6pPr>
            <a:lvl7pPr marL="2971800" indent="-228600" defTabSz="912813" eaLnBrk="0" fontAlgn="base" hangingPunct="0">
              <a:lnSpc>
                <a:spcPct val="120000"/>
              </a:lnSpc>
              <a:spcBef>
                <a:spcPts val="500"/>
              </a:spcBef>
              <a:spcAft>
                <a:spcPct val="0"/>
              </a:spcAft>
              <a:buClr>
                <a:srgbClr val="0177AD"/>
              </a:buClr>
              <a:buFont typeface="Wingdings" panose="05000000000000000000" pitchFamily="2" charset="2"/>
              <a:defRPr sz="1000">
                <a:solidFill>
                  <a:srgbClr val="2B2B2B"/>
                </a:solidFill>
                <a:latin typeface="Arial" panose="020B0604020202020204" pitchFamily="34" charset="0"/>
              </a:defRPr>
            </a:lvl7pPr>
            <a:lvl8pPr marL="3429000" indent="-228600" defTabSz="912813" eaLnBrk="0" fontAlgn="base" hangingPunct="0">
              <a:lnSpc>
                <a:spcPct val="120000"/>
              </a:lnSpc>
              <a:spcBef>
                <a:spcPts val="500"/>
              </a:spcBef>
              <a:spcAft>
                <a:spcPct val="0"/>
              </a:spcAft>
              <a:buClr>
                <a:srgbClr val="0177AD"/>
              </a:buClr>
              <a:buFont typeface="Wingdings" panose="05000000000000000000" pitchFamily="2" charset="2"/>
              <a:defRPr sz="1000">
                <a:solidFill>
                  <a:srgbClr val="2B2B2B"/>
                </a:solidFill>
                <a:latin typeface="Arial" panose="020B0604020202020204" pitchFamily="34" charset="0"/>
              </a:defRPr>
            </a:lvl8pPr>
            <a:lvl9pPr marL="3886200" indent="-228600" defTabSz="912813" eaLnBrk="0" fontAlgn="base" hangingPunct="0">
              <a:lnSpc>
                <a:spcPct val="120000"/>
              </a:lnSpc>
              <a:spcBef>
                <a:spcPts val="500"/>
              </a:spcBef>
              <a:spcAft>
                <a:spcPct val="0"/>
              </a:spcAft>
              <a:buClr>
                <a:srgbClr val="0177AD"/>
              </a:buClr>
              <a:buFont typeface="Wingdings" panose="05000000000000000000" pitchFamily="2" charset="2"/>
              <a:defRPr sz="1000">
                <a:solidFill>
                  <a:srgbClr val="2B2B2B"/>
                </a:solidFill>
                <a:latin typeface="Arial" panose="020B0604020202020204" pitchFamily="34" charset="0"/>
              </a:defRPr>
            </a:lvl9pPr>
          </a:lstStyle>
          <a:p>
            <a:pPr eaLnBrk="1" hangingPunct="1">
              <a:lnSpc>
                <a:spcPct val="80000"/>
              </a:lnSpc>
              <a:spcBef>
                <a:spcPct val="0"/>
              </a:spcBef>
              <a:buClrTx/>
              <a:buFontTx/>
              <a:buNone/>
            </a:pPr>
            <a:r>
              <a:rPr lang="en-US" altLang="en-US" sz="3600">
                <a:latin typeface="Arial Black" panose="020B0A04020102020204" pitchFamily="34" charset="0"/>
              </a:rPr>
              <a:t>SEQF</a:t>
            </a:r>
            <a:br>
              <a:rPr lang="en-US" altLang="en-US" sz="3600">
                <a:latin typeface="Arial Black" panose="020B0A04020102020204" pitchFamily="34" charset="0"/>
              </a:rPr>
            </a:br>
            <a:endParaRPr lang="en-GB" altLang="en-US" sz="3600">
              <a:latin typeface="Arial Black" panose="020B0A04020102020204" pitchFamily="34" charset="0"/>
            </a:endParaRPr>
          </a:p>
        </p:txBody>
      </p:sp>
      <p:sp>
        <p:nvSpPr>
          <p:cNvPr id="12296" name="Title 3">
            <a:extLst>
              <a:ext uri="{FF2B5EF4-FFF2-40B4-BE49-F238E27FC236}">
                <a16:creationId xmlns:a16="http://schemas.microsoft.com/office/drawing/2014/main" id="{5FF82475-CBA5-63AC-8A89-9FC356656CA5}"/>
              </a:ext>
            </a:extLst>
          </p:cNvPr>
          <p:cNvSpPr txBox="1">
            <a:spLocks noChangeArrowheads="1"/>
          </p:cNvSpPr>
          <p:nvPr/>
        </p:nvSpPr>
        <p:spPr bwMode="auto">
          <a:xfrm>
            <a:off x="1011238" y="2484438"/>
            <a:ext cx="1036637"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92024" rIns="0" bIns="0"/>
          <a:lstStyle>
            <a:lvl1pPr>
              <a:lnSpc>
                <a:spcPct val="120000"/>
              </a:lnSpc>
              <a:spcBef>
                <a:spcPts val="1000"/>
              </a:spcBef>
              <a:buClr>
                <a:srgbClr val="0177AD"/>
              </a:buClr>
              <a:buFont typeface="Wingdings" panose="05000000000000000000" pitchFamily="2" charset="2"/>
              <a:defRPr sz="2800">
                <a:solidFill>
                  <a:schemeClr val="tx1"/>
                </a:solidFill>
                <a:latin typeface="Arial" panose="020B0604020202020204" pitchFamily="34" charset="0"/>
              </a:defRPr>
            </a:lvl1pPr>
            <a:lvl2pPr marL="742950" indent="-285750">
              <a:lnSpc>
                <a:spcPct val="120000"/>
              </a:lnSpc>
              <a:spcBef>
                <a:spcPts val="500"/>
              </a:spcBef>
              <a:buClr>
                <a:srgbClr val="0177AD"/>
              </a:buClr>
              <a:buFont typeface="Wingdings" panose="05000000000000000000" pitchFamily="2" charset="2"/>
              <a:defRPr>
                <a:solidFill>
                  <a:schemeClr val="tx1"/>
                </a:solidFill>
                <a:latin typeface="Arial" panose="020B0604020202020204" pitchFamily="34" charset="0"/>
              </a:defRPr>
            </a:lvl2pPr>
            <a:lvl3pPr marL="1143000" indent="-228600">
              <a:lnSpc>
                <a:spcPct val="120000"/>
              </a:lnSpc>
              <a:spcBef>
                <a:spcPts val="500"/>
              </a:spcBef>
              <a:buClr>
                <a:srgbClr val="0177AD"/>
              </a:buClr>
              <a:buFont typeface="Wingdings" panose="05000000000000000000" pitchFamily="2" charset="2"/>
              <a:defRPr sz="1200">
                <a:solidFill>
                  <a:schemeClr val="tx1"/>
                </a:solidFill>
                <a:latin typeface="Arial" panose="020B0604020202020204" pitchFamily="34" charset="0"/>
              </a:defRPr>
            </a:lvl3pPr>
            <a:lvl4pPr marL="1600200" indent="-228600">
              <a:lnSpc>
                <a:spcPct val="120000"/>
              </a:lnSpc>
              <a:spcBef>
                <a:spcPts val="500"/>
              </a:spcBef>
              <a:buClr>
                <a:srgbClr val="0177AD"/>
              </a:buClr>
              <a:buFont typeface="Wingdings" panose="05000000000000000000" pitchFamily="2" charset="2"/>
              <a:defRPr sz="1000">
                <a:solidFill>
                  <a:srgbClr val="2B2B2B"/>
                </a:solidFill>
                <a:latin typeface="Arial" panose="020B0604020202020204" pitchFamily="34" charset="0"/>
              </a:defRPr>
            </a:lvl4pPr>
            <a:lvl5pPr marL="2057400" indent="-228600">
              <a:lnSpc>
                <a:spcPct val="120000"/>
              </a:lnSpc>
              <a:spcBef>
                <a:spcPts val="500"/>
              </a:spcBef>
              <a:buClr>
                <a:srgbClr val="0177AD"/>
              </a:buClr>
              <a:buFont typeface="Wingdings" panose="05000000000000000000" pitchFamily="2" charset="2"/>
              <a:defRPr sz="1000">
                <a:solidFill>
                  <a:srgbClr val="2B2B2B"/>
                </a:solidFill>
                <a:latin typeface="Arial" panose="020B0604020202020204" pitchFamily="34" charset="0"/>
              </a:defRPr>
            </a:lvl5pPr>
            <a:lvl6pPr marL="2514600" indent="-228600" defTabSz="912813" eaLnBrk="0" fontAlgn="base" hangingPunct="0">
              <a:lnSpc>
                <a:spcPct val="120000"/>
              </a:lnSpc>
              <a:spcBef>
                <a:spcPts val="500"/>
              </a:spcBef>
              <a:spcAft>
                <a:spcPct val="0"/>
              </a:spcAft>
              <a:buClr>
                <a:srgbClr val="0177AD"/>
              </a:buClr>
              <a:buFont typeface="Wingdings" panose="05000000000000000000" pitchFamily="2" charset="2"/>
              <a:defRPr sz="1000">
                <a:solidFill>
                  <a:srgbClr val="2B2B2B"/>
                </a:solidFill>
                <a:latin typeface="Arial" panose="020B0604020202020204" pitchFamily="34" charset="0"/>
              </a:defRPr>
            </a:lvl6pPr>
            <a:lvl7pPr marL="2971800" indent="-228600" defTabSz="912813" eaLnBrk="0" fontAlgn="base" hangingPunct="0">
              <a:lnSpc>
                <a:spcPct val="120000"/>
              </a:lnSpc>
              <a:spcBef>
                <a:spcPts val="500"/>
              </a:spcBef>
              <a:spcAft>
                <a:spcPct val="0"/>
              </a:spcAft>
              <a:buClr>
                <a:srgbClr val="0177AD"/>
              </a:buClr>
              <a:buFont typeface="Wingdings" panose="05000000000000000000" pitchFamily="2" charset="2"/>
              <a:defRPr sz="1000">
                <a:solidFill>
                  <a:srgbClr val="2B2B2B"/>
                </a:solidFill>
                <a:latin typeface="Arial" panose="020B0604020202020204" pitchFamily="34" charset="0"/>
              </a:defRPr>
            </a:lvl7pPr>
            <a:lvl8pPr marL="3429000" indent="-228600" defTabSz="912813" eaLnBrk="0" fontAlgn="base" hangingPunct="0">
              <a:lnSpc>
                <a:spcPct val="120000"/>
              </a:lnSpc>
              <a:spcBef>
                <a:spcPts val="500"/>
              </a:spcBef>
              <a:spcAft>
                <a:spcPct val="0"/>
              </a:spcAft>
              <a:buClr>
                <a:srgbClr val="0177AD"/>
              </a:buClr>
              <a:buFont typeface="Wingdings" panose="05000000000000000000" pitchFamily="2" charset="2"/>
              <a:defRPr sz="1000">
                <a:solidFill>
                  <a:srgbClr val="2B2B2B"/>
                </a:solidFill>
                <a:latin typeface="Arial" panose="020B0604020202020204" pitchFamily="34" charset="0"/>
              </a:defRPr>
            </a:lvl8pPr>
            <a:lvl9pPr marL="3886200" indent="-228600" defTabSz="912813" eaLnBrk="0" fontAlgn="base" hangingPunct="0">
              <a:lnSpc>
                <a:spcPct val="120000"/>
              </a:lnSpc>
              <a:spcBef>
                <a:spcPts val="500"/>
              </a:spcBef>
              <a:spcAft>
                <a:spcPct val="0"/>
              </a:spcAft>
              <a:buClr>
                <a:srgbClr val="0177AD"/>
              </a:buClr>
              <a:buFont typeface="Wingdings" panose="05000000000000000000" pitchFamily="2" charset="2"/>
              <a:defRPr sz="1000">
                <a:solidFill>
                  <a:srgbClr val="2B2B2B"/>
                </a:solidFill>
                <a:latin typeface="Arial" panose="020B0604020202020204" pitchFamily="34" charset="0"/>
              </a:defRPr>
            </a:lvl9pPr>
          </a:lstStyle>
          <a:p>
            <a:pPr eaLnBrk="1" hangingPunct="1">
              <a:lnSpc>
                <a:spcPct val="80000"/>
              </a:lnSpc>
              <a:spcBef>
                <a:spcPct val="0"/>
              </a:spcBef>
              <a:buClrTx/>
              <a:buFontTx/>
              <a:buNone/>
            </a:pPr>
            <a:r>
              <a:rPr lang="en-US" altLang="en-US" sz="3600">
                <a:latin typeface="Arial Black" panose="020B0A04020102020204" pitchFamily="34" charset="0"/>
              </a:rPr>
              <a:t>IPS</a:t>
            </a:r>
            <a:br>
              <a:rPr lang="en-US" altLang="en-US" sz="3600">
                <a:latin typeface="Arial Black" panose="020B0A04020102020204" pitchFamily="34" charset="0"/>
              </a:rPr>
            </a:br>
            <a:endParaRPr lang="en-GB" altLang="en-US" sz="3600">
              <a:latin typeface="Arial Black" panose="020B0A040201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A1DB1A3C-45E8-3292-657B-060BB2C2BC5D}"/>
              </a:ext>
            </a:extLst>
          </p:cNvPr>
          <p:cNvCxnSpPr>
            <a:cxnSpLocks/>
          </p:cNvCxnSpPr>
          <p:nvPr/>
        </p:nvCxnSpPr>
        <p:spPr>
          <a:xfrm>
            <a:off x="1114425" y="2971800"/>
            <a:ext cx="10929938"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B1A27D49-6F29-2AF4-D2A3-28AD97EF3611}"/>
              </a:ext>
            </a:extLst>
          </p:cNvPr>
          <p:cNvSpPr>
            <a:spLocks noGrp="1"/>
          </p:cNvSpPr>
          <p:nvPr>
            <p:ph type="sldNum" sz="quarter" idx="14"/>
          </p:nvPr>
        </p:nvSpPr>
        <p:spPr>
          <a:xfrm>
            <a:off x="235873" y="6418877"/>
            <a:ext cx="513735" cy="227164"/>
          </a:xfrm>
        </p:spPr>
        <p:txBody>
          <a:bodyPr/>
          <a:lstStyle/>
          <a:p>
            <a:pPr>
              <a:defRPr/>
            </a:pPr>
            <a:fld id="{C1391B8F-D6E2-4046-8A3E-005422E56322}" type="slidenum">
              <a:rPr lang="en-US"/>
              <a:pPr>
                <a:defRPr/>
              </a:pPr>
              <a:t>7</a:t>
            </a:fld>
            <a:endParaRPr lang="en-US"/>
          </a:p>
        </p:txBody>
      </p:sp>
      <p:sp>
        <p:nvSpPr>
          <p:cNvPr id="13316" name="Title 3">
            <a:extLst>
              <a:ext uri="{FF2B5EF4-FFF2-40B4-BE49-F238E27FC236}">
                <a16:creationId xmlns:a16="http://schemas.microsoft.com/office/drawing/2014/main" id="{BC6CA274-AA0D-E6F9-06EF-12E76BCB0349}"/>
              </a:ext>
            </a:extLst>
          </p:cNvPr>
          <p:cNvSpPr>
            <a:spLocks noGrp="1" noChangeArrowheads="1"/>
          </p:cNvSpPr>
          <p:nvPr>
            <p:ph type="title"/>
          </p:nvPr>
        </p:nvSpPr>
        <p:spPr bwMode="auto">
          <a:xfrm>
            <a:off x="1114425" y="0"/>
            <a:ext cx="10983913" cy="725488"/>
          </a:xfrm>
        </p:spPr>
        <p:txBody>
          <a:bodyPr wrap="square" numCol="1" compatLnSpc="1">
            <a:prstTxWarp prst="textNoShape">
              <a:avLst/>
            </a:prstTxWarp>
          </a:bodyPr>
          <a:lstStyle/>
          <a:p>
            <a:pPr eaLnBrk="1" hangingPunct="1"/>
            <a:r>
              <a:rPr lang="en-US" altLang="en-US"/>
              <a:t>Peeking inside a Supported Employment service: so far so generic…</a:t>
            </a:r>
            <a:br>
              <a:rPr lang="en-US" altLang="en-US"/>
            </a:br>
            <a:endParaRPr lang="en-GB" altLang="en-US"/>
          </a:p>
        </p:txBody>
      </p:sp>
      <p:sp>
        <p:nvSpPr>
          <p:cNvPr id="7" name="Rectangle: Rounded Corners 6">
            <a:extLst>
              <a:ext uri="{FF2B5EF4-FFF2-40B4-BE49-F238E27FC236}">
                <a16:creationId xmlns:a16="http://schemas.microsoft.com/office/drawing/2014/main" id="{0930B287-C8FD-E3E4-CEF9-9F0E275E50AD}"/>
              </a:ext>
            </a:extLst>
          </p:cNvPr>
          <p:cNvSpPr/>
          <p:nvPr/>
        </p:nvSpPr>
        <p:spPr>
          <a:xfrm>
            <a:off x="1419225" y="2551113"/>
            <a:ext cx="1925638" cy="877887"/>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0" eaLnBrk="1" fontAlgn="auto" hangingPunct="1">
              <a:spcBef>
                <a:spcPts val="0"/>
              </a:spcBef>
              <a:spcAft>
                <a:spcPts val="0"/>
              </a:spcAft>
              <a:defRPr/>
            </a:pPr>
            <a:r>
              <a:rPr lang="en-GB" dirty="0"/>
              <a:t>Engagement &amp; Referrals</a:t>
            </a:r>
          </a:p>
        </p:txBody>
      </p:sp>
      <p:sp>
        <p:nvSpPr>
          <p:cNvPr id="8" name="Rectangle: Rounded Corners 7">
            <a:extLst>
              <a:ext uri="{FF2B5EF4-FFF2-40B4-BE49-F238E27FC236}">
                <a16:creationId xmlns:a16="http://schemas.microsoft.com/office/drawing/2014/main" id="{E4A03FAC-5C24-0472-2701-99B726196B25}"/>
              </a:ext>
            </a:extLst>
          </p:cNvPr>
          <p:cNvSpPr/>
          <p:nvPr/>
        </p:nvSpPr>
        <p:spPr>
          <a:xfrm>
            <a:off x="5614988" y="2551113"/>
            <a:ext cx="1924050" cy="877887"/>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0" eaLnBrk="1" fontAlgn="auto" hangingPunct="1">
              <a:spcBef>
                <a:spcPts val="0"/>
              </a:spcBef>
              <a:spcAft>
                <a:spcPts val="0"/>
              </a:spcAft>
              <a:defRPr/>
            </a:pPr>
            <a:r>
              <a:rPr lang="en-GB" dirty="0"/>
              <a:t>Employer Engagement (&amp; Support)</a:t>
            </a:r>
          </a:p>
        </p:txBody>
      </p:sp>
      <p:sp>
        <p:nvSpPr>
          <p:cNvPr id="9" name="Rectangle: Rounded Corners 8">
            <a:extLst>
              <a:ext uri="{FF2B5EF4-FFF2-40B4-BE49-F238E27FC236}">
                <a16:creationId xmlns:a16="http://schemas.microsoft.com/office/drawing/2014/main" id="{013AC588-54D0-03E1-9821-880DA275827D}"/>
              </a:ext>
            </a:extLst>
          </p:cNvPr>
          <p:cNvSpPr/>
          <p:nvPr/>
        </p:nvSpPr>
        <p:spPr>
          <a:xfrm>
            <a:off x="3460750" y="2532063"/>
            <a:ext cx="1925638" cy="87947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0" eaLnBrk="1" fontAlgn="auto" hangingPunct="1">
              <a:spcBef>
                <a:spcPts val="0"/>
              </a:spcBef>
              <a:spcAft>
                <a:spcPts val="0"/>
              </a:spcAft>
              <a:defRPr/>
            </a:pPr>
            <a:r>
              <a:rPr lang="en-GB" dirty="0"/>
              <a:t>(Whole Person) Vocational Profiling</a:t>
            </a:r>
          </a:p>
        </p:txBody>
      </p:sp>
      <p:sp>
        <p:nvSpPr>
          <p:cNvPr id="10" name="Rectangle: Rounded Corners 9">
            <a:extLst>
              <a:ext uri="{FF2B5EF4-FFF2-40B4-BE49-F238E27FC236}">
                <a16:creationId xmlns:a16="http://schemas.microsoft.com/office/drawing/2014/main" id="{ECCF0831-5CF6-039D-5F7B-8C40F150FE38}"/>
              </a:ext>
            </a:extLst>
          </p:cNvPr>
          <p:cNvSpPr/>
          <p:nvPr/>
        </p:nvSpPr>
        <p:spPr>
          <a:xfrm>
            <a:off x="7732713" y="2343150"/>
            <a:ext cx="1924050" cy="132715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0" eaLnBrk="1" fontAlgn="auto" hangingPunct="1">
              <a:spcBef>
                <a:spcPts val="0"/>
              </a:spcBef>
              <a:spcAft>
                <a:spcPts val="0"/>
              </a:spcAft>
              <a:defRPr/>
            </a:pPr>
            <a:r>
              <a:rPr lang="en-GB" dirty="0"/>
              <a:t>Job matching &amp; securing work</a:t>
            </a:r>
          </a:p>
          <a:p>
            <a:pPr algn="ctr" defTabSz="914330" eaLnBrk="1" fontAlgn="auto" hangingPunct="1">
              <a:spcBef>
                <a:spcPts val="0"/>
              </a:spcBef>
              <a:spcAft>
                <a:spcPts val="0"/>
              </a:spcAft>
              <a:defRPr/>
            </a:pPr>
            <a:r>
              <a:rPr lang="en-GB" dirty="0"/>
              <a:t>(&amp; Job/Work analysis) </a:t>
            </a:r>
          </a:p>
          <a:p>
            <a:pPr algn="ctr" defTabSz="914330" eaLnBrk="1" fontAlgn="auto" hangingPunct="1">
              <a:spcBef>
                <a:spcPts val="0"/>
              </a:spcBef>
              <a:spcAft>
                <a:spcPts val="0"/>
              </a:spcAft>
              <a:defRPr/>
            </a:pPr>
            <a:endParaRPr lang="en-GB" dirty="0"/>
          </a:p>
        </p:txBody>
      </p:sp>
      <p:sp>
        <p:nvSpPr>
          <p:cNvPr id="11" name="Rectangle: Rounded Corners 10">
            <a:extLst>
              <a:ext uri="{FF2B5EF4-FFF2-40B4-BE49-F238E27FC236}">
                <a16:creationId xmlns:a16="http://schemas.microsoft.com/office/drawing/2014/main" id="{FE830E0D-0418-A363-59A5-D8CBB21C8005}"/>
              </a:ext>
            </a:extLst>
          </p:cNvPr>
          <p:cNvSpPr/>
          <p:nvPr/>
        </p:nvSpPr>
        <p:spPr>
          <a:xfrm>
            <a:off x="9809163" y="2551113"/>
            <a:ext cx="1925637" cy="877887"/>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0" eaLnBrk="1" fontAlgn="auto" hangingPunct="1">
              <a:spcBef>
                <a:spcPts val="0"/>
              </a:spcBef>
              <a:spcAft>
                <a:spcPts val="0"/>
              </a:spcAft>
              <a:defRPr/>
            </a:pPr>
            <a:r>
              <a:rPr lang="en-GB" dirty="0"/>
              <a:t>In-work support &amp; Progression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68F9EC54-A4A3-627F-DE3A-BB17249E8617}"/>
              </a:ext>
            </a:extLst>
          </p:cNvPr>
          <p:cNvCxnSpPr>
            <a:cxnSpLocks/>
          </p:cNvCxnSpPr>
          <p:nvPr/>
        </p:nvCxnSpPr>
        <p:spPr>
          <a:xfrm>
            <a:off x="1114425" y="2971800"/>
            <a:ext cx="10929938"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AC1101F0-8553-9B56-7252-75C1305E33FC}"/>
              </a:ext>
            </a:extLst>
          </p:cNvPr>
          <p:cNvSpPr>
            <a:spLocks noGrp="1"/>
          </p:cNvSpPr>
          <p:nvPr>
            <p:ph type="sldNum" sz="quarter" idx="14"/>
          </p:nvPr>
        </p:nvSpPr>
        <p:spPr>
          <a:xfrm>
            <a:off x="235873" y="6418877"/>
            <a:ext cx="513735" cy="227164"/>
          </a:xfrm>
        </p:spPr>
        <p:txBody>
          <a:bodyPr/>
          <a:lstStyle/>
          <a:p>
            <a:pPr>
              <a:defRPr/>
            </a:pPr>
            <a:fld id="{8FFE7493-F02A-4575-8ED8-AF811CF72563}" type="slidenum">
              <a:rPr lang="en-US"/>
              <a:pPr>
                <a:defRPr/>
              </a:pPr>
              <a:t>8</a:t>
            </a:fld>
            <a:endParaRPr lang="en-US"/>
          </a:p>
        </p:txBody>
      </p:sp>
      <p:sp>
        <p:nvSpPr>
          <p:cNvPr id="14340" name="Title 3">
            <a:extLst>
              <a:ext uri="{FF2B5EF4-FFF2-40B4-BE49-F238E27FC236}">
                <a16:creationId xmlns:a16="http://schemas.microsoft.com/office/drawing/2014/main" id="{AB4318A6-9309-0941-40B8-7DB25420DF8D}"/>
              </a:ext>
            </a:extLst>
          </p:cNvPr>
          <p:cNvSpPr>
            <a:spLocks noGrp="1" noChangeArrowheads="1"/>
          </p:cNvSpPr>
          <p:nvPr>
            <p:ph type="title"/>
          </p:nvPr>
        </p:nvSpPr>
        <p:spPr bwMode="auto">
          <a:xfrm>
            <a:off x="1100138" y="-149225"/>
            <a:ext cx="10983912" cy="725488"/>
          </a:xfrm>
        </p:spPr>
        <p:txBody>
          <a:bodyPr wrap="square" numCol="1" compatLnSpc="1">
            <a:prstTxWarp prst="textNoShape">
              <a:avLst/>
            </a:prstTxWarp>
          </a:bodyPr>
          <a:lstStyle/>
          <a:p>
            <a:pPr eaLnBrk="1" hangingPunct="1"/>
            <a:r>
              <a:rPr lang="en-US" altLang="en-US"/>
              <a:t>Peeking inside a Supported Employment service: but distinctive under the hood</a:t>
            </a:r>
            <a:br>
              <a:rPr lang="en-US" altLang="en-US"/>
            </a:br>
            <a:endParaRPr lang="en-GB" altLang="en-US"/>
          </a:p>
        </p:txBody>
      </p:sp>
      <p:sp>
        <p:nvSpPr>
          <p:cNvPr id="7" name="Rectangle: Rounded Corners 6">
            <a:extLst>
              <a:ext uri="{FF2B5EF4-FFF2-40B4-BE49-F238E27FC236}">
                <a16:creationId xmlns:a16="http://schemas.microsoft.com/office/drawing/2014/main" id="{5E87BCE6-0A86-F441-35E6-D961740FA02F}"/>
              </a:ext>
            </a:extLst>
          </p:cNvPr>
          <p:cNvSpPr/>
          <p:nvPr/>
        </p:nvSpPr>
        <p:spPr>
          <a:xfrm>
            <a:off x="1419225" y="2551113"/>
            <a:ext cx="1925638" cy="877887"/>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0" eaLnBrk="1" fontAlgn="auto" hangingPunct="1">
              <a:spcBef>
                <a:spcPts val="0"/>
              </a:spcBef>
              <a:spcAft>
                <a:spcPts val="0"/>
              </a:spcAft>
              <a:defRPr/>
            </a:pPr>
            <a:r>
              <a:rPr lang="en-GB" dirty="0"/>
              <a:t>Engagement &amp; Referrals</a:t>
            </a:r>
          </a:p>
        </p:txBody>
      </p:sp>
      <p:sp>
        <p:nvSpPr>
          <p:cNvPr id="8" name="Rectangle: Rounded Corners 7">
            <a:extLst>
              <a:ext uri="{FF2B5EF4-FFF2-40B4-BE49-F238E27FC236}">
                <a16:creationId xmlns:a16="http://schemas.microsoft.com/office/drawing/2014/main" id="{18B9B1BC-AC80-DE33-6D66-6F36893D5EBD}"/>
              </a:ext>
            </a:extLst>
          </p:cNvPr>
          <p:cNvSpPr/>
          <p:nvPr/>
        </p:nvSpPr>
        <p:spPr>
          <a:xfrm>
            <a:off x="5614988" y="2551113"/>
            <a:ext cx="1924050" cy="877887"/>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0" eaLnBrk="1" fontAlgn="auto" hangingPunct="1">
              <a:spcBef>
                <a:spcPts val="0"/>
              </a:spcBef>
              <a:spcAft>
                <a:spcPts val="0"/>
              </a:spcAft>
              <a:defRPr/>
            </a:pPr>
            <a:r>
              <a:rPr lang="en-GB" dirty="0"/>
              <a:t>Employer Engagement (&amp; Support)</a:t>
            </a:r>
          </a:p>
        </p:txBody>
      </p:sp>
      <p:sp>
        <p:nvSpPr>
          <p:cNvPr id="9" name="Rectangle: Rounded Corners 8">
            <a:extLst>
              <a:ext uri="{FF2B5EF4-FFF2-40B4-BE49-F238E27FC236}">
                <a16:creationId xmlns:a16="http://schemas.microsoft.com/office/drawing/2014/main" id="{A35F3869-E88F-B66B-477F-0F9096C752B0}"/>
              </a:ext>
            </a:extLst>
          </p:cNvPr>
          <p:cNvSpPr/>
          <p:nvPr/>
        </p:nvSpPr>
        <p:spPr>
          <a:xfrm>
            <a:off x="3460750" y="2532063"/>
            <a:ext cx="1925638" cy="87947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0" eaLnBrk="1" fontAlgn="auto" hangingPunct="1">
              <a:spcBef>
                <a:spcPts val="0"/>
              </a:spcBef>
              <a:spcAft>
                <a:spcPts val="0"/>
              </a:spcAft>
              <a:defRPr/>
            </a:pPr>
            <a:r>
              <a:rPr lang="en-GB" dirty="0"/>
              <a:t>(Whole Person) Vocational Profiling</a:t>
            </a:r>
          </a:p>
        </p:txBody>
      </p:sp>
      <p:sp>
        <p:nvSpPr>
          <p:cNvPr id="10" name="Rectangle: Rounded Corners 9">
            <a:extLst>
              <a:ext uri="{FF2B5EF4-FFF2-40B4-BE49-F238E27FC236}">
                <a16:creationId xmlns:a16="http://schemas.microsoft.com/office/drawing/2014/main" id="{B0860E93-55F8-8D72-CC70-9FE018B30141}"/>
              </a:ext>
            </a:extLst>
          </p:cNvPr>
          <p:cNvSpPr/>
          <p:nvPr/>
        </p:nvSpPr>
        <p:spPr>
          <a:xfrm>
            <a:off x="7732713" y="2343150"/>
            <a:ext cx="1924050" cy="132715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0" eaLnBrk="1" fontAlgn="auto" hangingPunct="1">
              <a:spcBef>
                <a:spcPts val="0"/>
              </a:spcBef>
              <a:spcAft>
                <a:spcPts val="0"/>
              </a:spcAft>
              <a:defRPr/>
            </a:pPr>
            <a:r>
              <a:rPr lang="en-GB" dirty="0"/>
              <a:t>Job matching &amp; securing work</a:t>
            </a:r>
          </a:p>
          <a:p>
            <a:pPr algn="ctr" defTabSz="914330" eaLnBrk="1" fontAlgn="auto" hangingPunct="1">
              <a:spcBef>
                <a:spcPts val="0"/>
              </a:spcBef>
              <a:spcAft>
                <a:spcPts val="0"/>
              </a:spcAft>
              <a:defRPr/>
            </a:pPr>
            <a:r>
              <a:rPr lang="en-GB" dirty="0"/>
              <a:t>(&amp; Job/Work analysis) </a:t>
            </a:r>
          </a:p>
          <a:p>
            <a:pPr algn="ctr" defTabSz="914330" eaLnBrk="1" fontAlgn="auto" hangingPunct="1">
              <a:spcBef>
                <a:spcPts val="0"/>
              </a:spcBef>
              <a:spcAft>
                <a:spcPts val="0"/>
              </a:spcAft>
              <a:defRPr/>
            </a:pPr>
            <a:endParaRPr lang="en-GB" dirty="0"/>
          </a:p>
        </p:txBody>
      </p:sp>
      <p:sp>
        <p:nvSpPr>
          <p:cNvPr id="11" name="Rectangle: Rounded Corners 10">
            <a:extLst>
              <a:ext uri="{FF2B5EF4-FFF2-40B4-BE49-F238E27FC236}">
                <a16:creationId xmlns:a16="http://schemas.microsoft.com/office/drawing/2014/main" id="{E2EA0E76-14ED-6AF7-5E28-C977582CDAB9}"/>
              </a:ext>
            </a:extLst>
          </p:cNvPr>
          <p:cNvSpPr/>
          <p:nvPr/>
        </p:nvSpPr>
        <p:spPr>
          <a:xfrm>
            <a:off x="9809163" y="2551113"/>
            <a:ext cx="1925637" cy="877887"/>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0" eaLnBrk="1" fontAlgn="auto" hangingPunct="1">
              <a:spcBef>
                <a:spcPts val="0"/>
              </a:spcBef>
              <a:spcAft>
                <a:spcPts val="0"/>
              </a:spcAft>
              <a:defRPr/>
            </a:pPr>
            <a:r>
              <a:rPr lang="en-GB" dirty="0"/>
              <a:t>In-work support &amp; Progression</a:t>
            </a:r>
          </a:p>
        </p:txBody>
      </p:sp>
      <p:sp>
        <p:nvSpPr>
          <p:cNvPr id="20" name="Rectangle: Rounded Corners 19">
            <a:extLst>
              <a:ext uri="{FF2B5EF4-FFF2-40B4-BE49-F238E27FC236}">
                <a16:creationId xmlns:a16="http://schemas.microsoft.com/office/drawing/2014/main" id="{371C3636-BF40-EFAA-F78B-8D603B2CC5E0}"/>
              </a:ext>
            </a:extLst>
          </p:cNvPr>
          <p:cNvSpPr/>
          <p:nvPr/>
        </p:nvSpPr>
        <p:spPr>
          <a:xfrm>
            <a:off x="1716088" y="4140200"/>
            <a:ext cx="2382837" cy="1630363"/>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0" eaLnBrk="1" fontAlgn="auto" hangingPunct="1">
              <a:spcBef>
                <a:spcPts val="0"/>
              </a:spcBef>
              <a:spcAft>
                <a:spcPts val="0"/>
              </a:spcAft>
              <a:defRPr/>
            </a:pPr>
            <a:r>
              <a:rPr lang="en-GB" sz="1600" dirty="0"/>
              <a:t>IAPT, physios, pain management teams, GPs &amp; PCNs, community hubs, self-referrals, JCP signposting…</a:t>
            </a:r>
          </a:p>
        </p:txBody>
      </p:sp>
      <p:sp>
        <p:nvSpPr>
          <p:cNvPr id="22" name="Rectangle: Rounded Corners 21">
            <a:extLst>
              <a:ext uri="{FF2B5EF4-FFF2-40B4-BE49-F238E27FC236}">
                <a16:creationId xmlns:a16="http://schemas.microsoft.com/office/drawing/2014/main" id="{E825F9FE-03AB-7BE7-AB6D-603994F58588}"/>
              </a:ext>
            </a:extLst>
          </p:cNvPr>
          <p:cNvSpPr/>
          <p:nvPr/>
        </p:nvSpPr>
        <p:spPr>
          <a:xfrm>
            <a:off x="9993313" y="1119188"/>
            <a:ext cx="2051050" cy="109537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0" eaLnBrk="1" fontAlgn="auto" hangingPunct="1">
              <a:spcBef>
                <a:spcPts val="0"/>
              </a:spcBef>
              <a:spcAft>
                <a:spcPts val="0"/>
              </a:spcAft>
              <a:defRPr/>
            </a:pPr>
            <a:r>
              <a:rPr lang="en-GB" sz="1400" dirty="0"/>
              <a:t>Tailored in-work support that fades</a:t>
            </a:r>
          </a:p>
          <a:p>
            <a:pPr algn="ctr" defTabSz="914330" eaLnBrk="1" fontAlgn="auto" hangingPunct="1">
              <a:spcBef>
                <a:spcPts val="0"/>
              </a:spcBef>
              <a:spcAft>
                <a:spcPts val="0"/>
              </a:spcAft>
              <a:defRPr/>
            </a:pPr>
            <a:endParaRPr lang="en-GB" sz="1400" dirty="0"/>
          </a:p>
          <a:p>
            <a:pPr algn="ctr" defTabSz="914330" eaLnBrk="1" fontAlgn="auto" hangingPunct="1">
              <a:spcBef>
                <a:spcPts val="0"/>
              </a:spcBef>
              <a:spcAft>
                <a:spcPts val="0"/>
              </a:spcAft>
              <a:defRPr/>
            </a:pPr>
            <a:r>
              <a:rPr lang="en-GB" sz="1400" dirty="0"/>
              <a:t>Some in-work cohorts </a:t>
            </a:r>
          </a:p>
          <a:p>
            <a:pPr algn="ctr" defTabSz="914330" eaLnBrk="1" fontAlgn="auto" hangingPunct="1">
              <a:spcBef>
                <a:spcPts val="0"/>
              </a:spcBef>
              <a:spcAft>
                <a:spcPts val="0"/>
              </a:spcAft>
              <a:defRPr/>
            </a:pPr>
            <a:endParaRPr lang="en-GB" sz="1400" dirty="0"/>
          </a:p>
        </p:txBody>
      </p:sp>
      <p:sp>
        <p:nvSpPr>
          <p:cNvPr id="23" name="Rectangle: Rounded Corners 22">
            <a:extLst>
              <a:ext uri="{FF2B5EF4-FFF2-40B4-BE49-F238E27FC236}">
                <a16:creationId xmlns:a16="http://schemas.microsoft.com/office/drawing/2014/main" id="{080631E6-22CE-B80A-F1A6-849D949461E9}"/>
              </a:ext>
            </a:extLst>
          </p:cNvPr>
          <p:cNvSpPr/>
          <p:nvPr/>
        </p:nvSpPr>
        <p:spPr>
          <a:xfrm>
            <a:off x="4470400" y="915988"/>
            <a:ext cx="2382838" cy="143827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0" eaLnBrk="1" fontAlgn="auto" hangingPunct="1">
              <a:spcBef>
                <a:spcPts val="0"/>
              </a:spcBef>
              <a:spcAft>
                <a:spcPts val="0"/>
              </a:spcAft>
              <a:defRPr/>
            </a:pPr>
            <a:r>
              <a:rPr lang="en-GB" sz="1600" dirty="0"/>
              <a:t>General &amp; specific proactive  employer activities </a:t>
            </a:r>
          </a:p>
          <a:p>
            <a:pPr algn="ctr" defTabSz="914330" eaLnBrk="1" fontAlgn="auto" hangingPunct="1">
              <a:spcBef>
                <a:spcPts val="0"/>
              </a:spcBef>
              <a:spcAft>
                <a:spcPts val="0"/>
              </a:spcAft>
              <a:defRPr/>
            </a:pPr>
            <a:endParaRPr lang="en-GB" sz="1600" dirty="0"/>
          </a:p>
          <a:p>
            <a:pPr algn="ctr" defTabSz="914330" eaLnBrk="1" fontAlgn="auto" hangingPunct="1">
              <a:spcBef>
                <a:spcPts val="0"/>
              </a:spcBef>
              <a:spcAft>
                <a:spcPts val="0"/>
              </a:spcAft>
              <a:defRPr/>
            </a:pPr>
            <a:r>
              <a:rPr lang="en-GB" sz="1600" dirty="0"/>
              <a:t>Employer/dd-side &amp; client/ss-side activities </a:t>
            </a:r>
          </a:p>
        </p:txBody>
      </p:sp>
      <p:cxnSp>
        <p:nvCxnSpPr>
          <p:cNvPr id="25" name="Straight Arrow Connector 24">
            <a:extLst>
              <a:ext uri="{FF2B5EF4-FFF2-40B4-BE49-F238E27FC236}">
                <a16:creationId xmlns:a16="http://schemas.microsoft.com/office/drawing/2014/main" id="{F1404DE4-8F25-BC9C-E28E-04CF80606363}"/>
              </a:ext>
            </a:extLst>
          </p:cNvPr>
          <p:cNvCxnSpPr>
            <a:cxnSpLocks/>
          </p:cNvCxnSpPr>
          <p:nvPr/>
        </p:nvCxnSpPr>
        <p:spPr>
          <a:xfrm flipV="1">
            <a:off x="2497138" y="3429000"/>
            <a:ext cx="0" cy="711200"/>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1FC87D9-2B08-C32F-A577-FD20DD2A4F39}"/>
              </a:ext>
            </a:extLst>
          </p:cNvPr>
          <p:cNvCxnSpPr>
            <a:cxnSpLocks/>
          </p:cNvCxnSpPr>
          <p:nvPr/>
        </p:nvCxnSpPr>
        <p:spPr>
          <a:xfrm flipV="1">
            <a:off x="4059238" y="3589338"/>
            <a:ext cx="1206500" cy="720725"/>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4351" name="TextBox 27">
            <a:extLst>
              <a:ext uri="{FF2B5EF4-FFF2-40B4-BE49-F238E27FC236}">
                <a16:creationId xmlns:a16="http://schemas.microsoft.com/office/drawing/2014/main" id="{984672BE-341B-6BB0-203A-C5213E7F1EE3}"/>
              </a:ext>
            </a:extLst>
          </p:cNvPr>
          <p:cNvSpPr txBox="1">
            <a:spLocks noChangeArrowheads="1"/>
          </p:cNvSpPr>
          <p:nvPr/>
        </p:nvSpPr>
        <p:spPr bwMode="auto">
          <a:xfrm>
            <a:off x="2482850" y="3832225"/>
            <a:ext cx="1360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Referrals </a:t>
            </a:r>
          </a:p>
        </p:txBody>
      </p:sp>
      <p:sp>
        <p:nvSpPr>
          <p:cNvPr id="14352" name="TextBox 28">
            <a:extLst>
              <a:ext uri="{FF2B5EF4-FFF2-40B4-BE49-F238E27FC236}">
                <a16:creationId xmlns:a16="http://schemas.microsoft.com/office/drawing/2014/main" id="{63CDEBE2-BC93-EDD5-A44E-281BB8AE41D6}"/>
              </a:ext>
            </a:extLst>
          </p:cNvPr>
          <p:cNvSpPr txBox="1">
            <a:spLocks noChangeArrowheads="1"/>
          </p:cNvSpPr>
          <p:nvPr/>
        </p:nvSpPr>
        <p:spPr bwMode="auto">
          <a:xfrm>
            <a:off x="4403725" y="4095750"/>
            <a:ext cx="1628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IPS: Co-location &amp; Integration </a:t>
            </a:r>
          </a:p>
        </p:txBody>
      </p:sp>
      <p:sp>
        <p:nvSpPr>
          <p:cNvPr id="30" name="Rectangle: Rounded Corners 29">
            <a:extLst>
              <a:ext uri="{FF2B5EF4-FFF2-40B4-BE49-F238E27FC236}">
                <a16:creationId xmlns:a16="http://schemas.microsoft.com/office/drawing/2014/main" id="{7F73C5DF-B6F4-953A-1FA5-7E5E45709564}"/>
              </a:ext>
            </a:extLst>
          </p:cNvPr>
          <p:cNvSpPr/>
          <p:nvPr/>
        </p:nvSpPr>
        <p:spPr>
          <a:xfrm>
            <a:off x="6416675" y="3768725"/>
            <a:ext cx="2382838" cy="97948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0" eaLnBrk="1" fontAlgn="auto" hangingPunct="1">
              <a:spcBef>
                <a:spcPts val="0"/>
              </a:spcBef>
              <a:spcAft>
                <a:spcPts val="0"/>
              </a:spcAft>
              <a:defRPr/>
            </a:pPr>
            <a:r>
              <a:rPr lang="en-GB" sz="1600" dirty="0"/>
              <a:t>Disclosure &amp; employer mediation </a:t>
            </a:r>
          </a:p>
          <a:p>
            <a:pPr algn="ctr" defTabSz="914330" eaLnBrk="1" fontAlgn="auto" hangingPunct="1">
              <a:spcBef>
                <a:spcPts val="0"/>
              </a:spcBef>
              <a:spcAft>
                <a:spcPts val="0"/>
              </a:spcAft>
              <a:defRPr/>
            </a:pPr>
            <a:r>
              <a:rPr lang="en-GB" sz="1600" dirty="0"/>
              <a:t>(with client consent)</a:t>
            </a:r>
          </a:p>
        </p:txBody>
      </p:sp>
      <p:sp>
        <p:nvSpPr>
          <p:cNvPr id="3" name="Rectangle: Rounded Corners 2">
            <a:extLst>
              <a:ext uri="{FF2B5EF4-FFF2-40B4-BE49-F238E27FC236}">
                <a16:creationId xmlns:a16="http://schemas.microsoft.com/office/drawing/2014/main" id="{E3626DBC-492A-6ADD-CD58-E3D54B3F1F24}"/>
              </a:ext>
            </a:extLst>
          </p:cNvPr>
          <p:cNvSpPr/>
          <p:nvPr/>
        </p:nvSpPr>
        <p:spPr>
          <a:xfrm>
            <a:off x="4403725" y="5873750"/>
            <a:ext cx="7743825" cy="879475"/>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0" eaLnBrk="1" fontAlgn="auto" hangingPunct="1">
              <a:spcBef>
                <a:spcPts val="0"/>
              </a:spcBef>
              <a:spcAft>
                <a:spcPts val="0"/>
              </a:spcAft>
              <a:defRPr/>
            </a:pPr>
            <a:r>
              <a:rPr lang="en-GB" sz="1600" dirty="0"/>
              <a:t>Throughout it is based on fidelity &amp; values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3B4F0B-67BB-06EF-24EA-A675FD21CF86}"/>
              </a:ext>
            </a:extLst>
          </p:cNvPr>
          <p:cNvSpPr>
            <a:spLocks noGrp="1"/>
          </p:cNvSpPr>
          <p:nvPr>
            <p:ph type="sldNum" sz="quarter" idx="14"/>
          </p:nvPr>
        </p:nvSpPr>
        <p:spPr>
          <a:xfrm>
            <a:off x="235873" y="6418877"/>
            <a:ext cx="513735" cy="227164"/>
          </a:xfrm>
        </p:spPr>
        <p:txBody>
          <a:bodyPr/>
          <a:lstStyle/>
          <a:p>
            <a:pPr>
              <a:defRPr/>
            </a:pPr>
            <a:fld id="{374C404C-1A8F-4DD6-A913-A21F95B95EF3}" type="slidenum">
              <a:rPr lang="en-US"/>
              <a:pPr>
                <a:defRPr/>
              </a:pPr>
              <a:t>9</a:t>
            </a:fld>
            <a:endParaRPr lang="en-US"/>
          </a:p>
        </p:txBody>
      </p:sp>
      <p:sp>
        <p:nvSpPr>
          <p:cNvPr id="15363" name="Title 3">
            <a:extLst>
              <a:ext uri="{FF2B5EF4-FFF2-40B4-BE49-F238E27FC236}">
                <a16:creationId xmlns:a16="http://schemas.microsoft.com/office/drawing/2014/main" id="{3A2DA663-DED2-8016-F1C5-E4A44B3E394E}"/>
              </a:ext>
            </a:extLst>
          </p:cNvPr>
          <p:cNvSpPr>
            <a:spLocks noGrp="1" noChangeArrowheads="1"/>
          </p:cNvSpPr>
          <p:nvPr>
            <p:ph type="title"/>
          </p:nvPr>
        </p:nvSpPr>
        <p:spPr bwMode="auto">
          <a:xfrm>
            <a:off x="1157288" y="109538"/>
            <a:ext cx="10593387" cy="957262"/>
          </a:xfrm>
        </p:spPr>
        <p:txBody>
          <a:bodyPr wrap="square" numCol="1" compatLnSpc="1">
            <a:prstTxWarp prst="textNoShape">
              <a:avLst/>
            </a:prstTxWarp>
          </a:bodyPr>
          <a:lstStyle/>
          <a:p>
            <a:pPr eaLnBrk="1" hangingPunct="1"/>
            <a:r>
              <a:rPr lang="en-US" altLang="en-US" sz="3200"/>
              <a:t>The motivation for our NIHR project: </a:t>
            </a:r>
            <a:br>
              <a:rPr lang="en-US" altLang="en-US" sz="3200"/>
            </a:br>
            <a:r>
              <a:rPr lang="en-US" altLang="en-US" sz="3200"/>
              <a:t>Major Supported Employment innovation &amp; evolution in UK &amp; internationally</a:t>
            </a:r>
            <a:br>
              <a:rPr lang="en-US" altLang="en-US" sz="3200"/>
            </a:br>
            <a:endParaRPr lang="en-GB" altLang="en-US" sz="3200"/>
          </a:p>
        </p:txBody>
      </p:sp>
      <p:sp>
        <p:nvSpPr>
          <p:cNvPr id="3" name="Rectangle: Rounded Corners 2">
            <a:extLst>
              <a:ext uri="{FF2B5EF4-FFF2-40B4-BE49-F238E27FC236}">
                <a16:creationId xmlns:a16="http://schemas.microsoft.com/office/drawing/2014/main" id="{3CFD536B-DE25-AF3A-01A5-46E518F97483}"/>
              </a:ext>
            </a:extLst>
          </p:cNvPr>
          <p:cNvSpPr/>
          <p:nvPr/>
        </p:nvSpPr>
        <p:spPr>
          <a:xfrm>
            <a:off x="1157288" y="1612900"/>
            <a:ext cx="10926762" cy="92233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NHSE IPS SMI</a:t>
            </a:r>
          </a:p>
        </p:txBody>
      </p:sp>
      <p:sp>
        <p:nvSpPr>
          <p:cNvPr id="4" name="Rectangle: Rounded Corners 3">
            <a:extLst>
              <a:ext uri="{FF2B5EF4-FFF2-40B4-BE49-F238E27FC236}">
                <a16:creationId xmlns:a16="http://schemas.microsoft.com/office/drawing/2014/main" id="{7BE8E99D-CECC-DAE0-AC1B-859F6A044CB3}"/>
              </a:ext>
            </a:extLst>
          </p:cNvPr>
          <p:cNvSpPr/>
          <p:nvPr/>
        </p:nvSpPr>
        <p:spPr>
          <a:xfrm>
            <a:off x="1157288" y="2576513"/>
            <a:ext cx="10926762" cy="92233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PHE/OHID IPS-AD</a:t>
            </a:r>
          </a:p>
        </p:txBody>
      </p:sp>
      <p:sp>
        <p:nvSpPr>
          <p:cNvPr id="5" name="Rectangle: Rounded Corners 4">
            <a:extLst>
              <a:ext uri="{FF2B5EF4-FFF2-40B4-BE49-F238E27FC236}">
                <a16:creationId xmlns:a16="http://schemas.microsoft.com/office/drawing/2014/main" id="{1B47EE72-0755-5F50-3DA4-4E6615A3E171}"/>
              </a:ext>
            </a:extLst>
          </p:cNvPr>
          <p:cNvSpPr/>
          <p:nvPr/>
        </p:nvSpPr>
        <p:spPr>
          <a:xfrm>
            <a:off x="1157288" y="3562350"/>
            <a:ext cx="4084637" cy="922338"/>
          </a:xfrm>
          <a:prstGeom prst="roundRect">
            <a:avLst/>
          </a:prstGeom>
          <a:solidFill>
            <a:schemeClr val="bg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DWP Health-Led Trial </a:t>
            </a:r>
          </a:p>
        </p:txBody>
      </p:sp>
      <p:sp>
        <p:nvSpPr>
          <p:cNvPr id="6" name="Rectangle: Rounded Corners 5">
            <a:extLst>
              <a:ext uri="{FF2B5EF4-FFF2-40B4-BE49-F238E27FC236}">
                <a16:creationId xmlns:a16="http://schemas.microsoft.com/office/drawing/2014/main" id="{548AACAE-76D4-F138-58F5-CB15B4CAF5D8}"/>
              </a:ext>
            </a:extLst>
          </p:cNvPr>
          <p:cNvSpPr/>
          <p:nvPr/>
        </p:nvSpPr>
        <p:spPr>
          <a:xfrm>
            <a:off x="5389563" y="3552825"/>
            <a:ext cx="4716462" cy="922338"/>
          </a:xfrm>
          <a:prstGeom prst="roundRect">
            <a:avLst/>
          </a:prstGeom>
          <a:solidFill>
            <a:schemeClr val="bg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DWP IPS-PC</a:t>
            </a:r>
          </a:p>
        </p:txBody>
      </p:sp>
      <p:sp>
        <p:nvSpPr>
          <p:cNvPr id="9" name="Rectangle: Rounded Corners 8">
            <a:extLst>
              <a:ext uri="{FF2B5EF4-FFF2-40B4-BE49-F238E27FC236}">
                <a16:creationId xmlns:a16="http://schemas.microsoft.com/office/drawing/2014/main" id="{7AA2D2F2-4D8B-8D07-A5EC-50BEEE3FE029}"/>
              </a:ext>
            </a:extLst>
          </p:cNvPr>
          <p:cNvSpPr/>
          <p:nvPr/>
        </p:nvSpPr>
        <p:spPr>
          <a:xfrm>
            <a:off x="1157288" y="4546600"/>
            <a:ext cx="4084637" cy="706438"/>
          </a:xfrm>
          <a:prstGeom prst="roundRect">
            <a:avLst/>
          </a:prstGeom>
          <a:solidFill>
            <a:srgbClr val="0922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DWP SEQF Proof of Concept</a:t>
            </a:r>
          </a:p>
        </p:txBody>
      </p:sp>
      <p:sp>
        <p:nvSpPr>
          <p:cNvPr id="10" name="Rectangle: Rounded Corners 9">
            <a:extLst>
              <a:ext uri="{FF2B5EF4-FFF2-40B4-BE49-F238E27FC236}">
                <a16:creationId xmlns:a16="http://schemas.microsoft.com/office/drawing/2014/main" id="{16D3128E-47A9-EB3A-C254-01E1E27D1ADE}"/>
              </a:ext>
            </a:extLst>
          </p:cNvPr>
          <p:cNvSpPr/>
          <p:nvPr/>
        </p:nvSpPr>
        <p:spPr>
          <a:xfrm>
            <a:off x="5413375" y="4546600"/>
            <a:ext cx="4718050" cy="706438"/>
          </a:xfrm>
          <a:prstGeom prst="roundRect">
            <a:avLst/>
          </a:prstGeom>
          <a:solidFill>
            <a:srgbClr val="0922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DWP SEQF Localised Supported Employment</a:t>
            </a:r>
          </a:p>
        </p:txBody>
      </p:sp>
      <p:sp>
        <p:nvSpPr>
          <p:cNvPr id="11" name="Rectangle: Rounded Corners 10">
            <a:extLst>
              <a:ext uri="{FF2B5EF4-FFF2-40B4-BE49-F238E27FC236}">
                <a16:creationId xmlns:a16="http://schemas.microsoft.com/office/drawing/2014/main" id="{D4A3B288-DEF7-7256-A5AF-DA6610A71228}"/>
              </a:ext>
            </a:extLst>
          </p:cNvPr>
          <p:cNvSpPr/>
          <p:nvPr/>
        </p:nvSpPr>
        <p:spPr>
          <a:xfrm>
            <a:off x="10106025" y="5324475"/>
            <a:ext cx="1978025" cy="730250"/>
          </a:xfrm>
          <a:prstGeom prst="roundRect">
            <a:avLst/>
          </a:prstGeom>
          <a:solidFill>
            <a:srgbClr val="0922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DWP Universal Support</a:t>
            </a:r>
          </a:p>
        </p:txBody>
      </p:sp>
    </p:spTree>
  </p:cSld>
  <p:clrMapOvr>
    <a:masterClrMapping/>
  </p:clrMapOvr>
</p:sld>
</file>

<file path=ppt/theme/theme1.xml><?xml version="1.0" encoding="utf-8"?>
<a:theme xmlns:a="http://schemas.openxmlformats.org/drawingml/2006/main" name="B&amp;D-Powerpoint Template_16x9">
  <a:themeElements>
    <a:clrScheme name="BUSINESS SCHOOL">
      <a:dk1>
        <a:srgbClr val="2B2B2B"/>
      </a:dk1>
      <a:lt1>
        <a:srgbClr val="FCFFFF"/>
      </a:lt1>
      <a:dk2>
        <a:srgbClr val="2B2B2B"/>
      </a:dk2>
      <a:lt2>
        <a:srgbClr val="FFFFFF"/>
      </a:lt2>
      <a:accent1>
        <a:srgbClr val="ED2F24"/>
      </a:accent1>
      <a:accent2>
        <a:srgbClr val="ED2F24"/>
      </a:accent2>
      <a:accent3>
        <a:srgbClr val="ED2F24"/>
      </a:accent3>
      <a:accent4>
        <a:srgbClr val="ED2F24"/>
      </a:accent4>
      <a:accent5>
        <a:srgbClr val="ED2F24"/>
      </a:accent5>
      <a:accent6>
        <a:srgbClr val="ED2F24"/>
      </a:accent6>
      <a:hlink>
        <a:srgbClr val="ED2F24"/>
      </a:hlink>
      <a:folHlink>
        <a:srgbClr val="0000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9ed3072-77aa-4380-ae7d-747970f9b4c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3A85837B3C64E44AB976BC072C4A749" ma:contentTypeVersion="10" ma:contentTypeDescription="Create a new document." ma:contentTypeScope="" ma:versionID="5b70149ab2c94eed4f8df1671d4b8fd5">
  <xsd:schema xmlns:xsd="http://www.w3.org/2001/XMLSchema" xmlns:xs="http://www.w3.org/2001/XMLSchema" xmlns:p="http://schemas.microsoft.com/office/2006/metadata/properties" xmlns:ns3="39ed3072-77aa-4380-ae7d-747970f9b4c0" xmlns:ns4="6f8e02be-99aa-4b84-86a9-ceb6d628b144" targetNamespace="http://schemas.microsoft.com/office/2006/metadata/properties" ma:root="true" ma:fieldsID="bf0c458312492cd22ec91d891865af96" ns3:_="" ns4:_="">
    <xsd:import namespace="39ed3072-77aa-4380-ae7d-747970f9b4c0"/>
    <xsd:import namespace="6f8e02be-99aa-4b84-86a9-ceb6d628b14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ed3072-77aa-4380-ae7d-747970f9b4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_activity" ma:index="17"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8e02be-99aa-4b84-86a9-ceb6d628b14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A9AE4B-93DF-493F-B089-2C83C490D98D}">
  <ds:schemaRefs>
    <ds:schemaRef ds:uri="39ed3072-77aa-4380-ae7d-747970f9b4c0"/>
    <ds:schemaRef ds:uri="6f8e02be-99aa-4b84-86a9-ceb6d628b1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1ED2102-15DC-40C0-9B14-F04AD89CA498}">
  <ds:schemaRefs>
    <ds:schemaRef ds:uri="39ed3072-77aa-4380-ae7d-747970f9b4c0"/>
    <ds:schemaRef ds:uri="6f8e02be-99aa-4b84-86a9-ceb6d628b1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7FBFAEC-3FCD-419F-B88A-4A49A1D1A8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1159</TotalTime>
  <Words>953</Words>
  <Application>Microsoft Office PowerPoint</Application>
  <PresentationFormat>Widescreen</PresentationFormat>
  <Paragraphs>139</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Arial Black</vt:lpstr>
      <vt:lpstr>Calibri</vt:lpstr>
      <vt:lpstr>Lato</vt:lpstr>
      <vt:lpstr>Montserrat</vt:lpstr>
      <vt:lpstr>Montserrat Medium</vt:lpstr>
      <vt:lpstr>System Font Regular</vt:lpstr>
      <vt:lpstr>Wingdings</vt:lpstr>
      <vt:lpstr>B&amp;D-Powerpoint Template_16x9</vt:lpstr>
      <vt:lpstr>PowerPoint Presentation</vt:lpstr>
      <vt:lpstr>PowerPoint Presentation</vt:lpstr>
      <vt:lpstr>The all too familiar work-health context</vt:lpstr>
      <vt:lpstr>Supported Employment: origins &amp; effectiveness</vt:lpstr>
      <vt:lpstr>High-level intro to Supported Employment </vt:lpstr>
      <vt:lpstr>Fidelity </vt:lpstr>
      <vt:lpstr>Peeking inside a Supported Employment service: so far so generic… </vt:lpstr>
      <vt:lpstr>Peeking inside a Supported Employment service: but distinctive under the hood </vt:lpstr>
      <vt:lpstr>The motivation for our NIHR project:  Major Supported Employment innovation &amp; evolution in UK &amp; internationally </vt:lpstr>
      <vt:lpstr>PowerPoint Presentation</vt:lpstr>
      <vt:lpstr>Project overview</vt:lpstr>
      <vt:lpstr>Project objectives</vt:lpstr>
      <vt:lpstr>Project structure</vt:lpstr>
      <vt:lpstr>Project structure</vt:lpstr>
      <vt:lpstr>PowerPoint Presentation</vt:lpstr>
      <vt:lpstr>Future webinars through 2024</vt:lpstr>
      <vt:lpstr>Up next…</vt:lpstr>
      <vt:lpstr>NIHR acknowledgement and disclaimer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AMC</dc:creator>
  <cp:lastModifiedBy>Adam Whitworth</cp:lastModifiedBy>
  <cp:revision>37</cp:revision>
  <dcterms:created xsi:type="dcterms:W3CDTF">2020-02-05T16:03:23Z</dcterms:created>
  <dcterms:modified xsi:type="dcterms:W3CDTF">2024-02-21T16:37:11Z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0x010100C3A85837B3C64E44AB976BC072C4A749</vt:lpwstr>
  </property>
</Properties>
</file>